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8"/>
  </p:notesMasterIdLst>
  <p:sldIdLst>
    <p:sldId id="273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36CA8-D09F-469A-BA4F-D02A5C4DAD15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487D6-0D80-459C-BBD0-85E2B863B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5960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0147A0-BA33-4923-9681-B89835C644C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173DD4-E0AA-4D42-B04F-036248948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0147A0-BA33-4923-9681-B89835C644C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173DD4-E0AA-4D42-B04F-036248948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0147A0-BA33-4923-9681-B89835C644C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173DD4-E0AA-4D42-B04F-036248948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0147A0-BA33-4923-9681-B89835C644C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173DD4-E0AA-4D42-B04F-0362489482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0147A0-BA33-4923-9681-B89835C644C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173DD4-E0AA-4D42-B04F-0362489482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0147A0-BA33-4923-9681-B89835C644C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173DD4-E0AA-4D42-B04F-0362489482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0147A0-BA33-4923-9681-B89835C644C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173DD4-E0AA-4D42-B04F-036248948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0147A0-BA33-4923-9681-B89835C644C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173DD4-E0AA-4D42-B04F-0362489482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0147A0-BA33-4923-9681-B89835C644C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173DD4-E0AA-4D42-B04F-036248948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F0147A0-BA33-4923-9681-B89835C644C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173DD4-E0AA-4D42-B04F-036248948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0147A0-BA33-4923-9681-B89835C644C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173DD4-E0AA-4D42-B04F-0362489482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F0147A0-BA33-4923-9681-B89835C644C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7173DD4-E0AA-4D42-B04F-036248948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04801"/>
            <a:ext cx="84582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8000" dirty="0" err="1" smtClean="0">
                <a:solidFill>
                  <a:srgbClr val="FF0000"/>
                </a:solidFill>
                <a:latin typeface="Shivaji01" pitchFamily="2" charset="0"/>
              </a:rPr>
              <a:t>AaQauinak</a:t>
            </a:r>
            <a:r>
              <a:rPr lang="en-US" sz="80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Shivaji01" pitchFamily="2" charset="0"/>
              </a:rPr>
              <a:t>vyavasqaapna</a:t>
            </a:r>
            <a:r>
              <a:rPr lang="en-US" sz="80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Shivaji01" pitchFamily="2" charset="0"/>
              </a:rPr>
              <a:t>pQdtI</a:t>
            </a:r>
            <a:r>
              <a:rPr lang="en-US" sz="66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endParaRPr lang="en-US" sz="4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Shivaji01" pitchFamily="2" charset="0"/>
            </a:endParaRPr>
          </a:p>
          <a:p>
            <a:pPr algn="ctr"/>
            <a:endParaRPr lang="en-US" sz="2400" dirty="0" smtClean="0"/>
          </a:p>
          <a:p>
            <a:pPr algn="ctr"/>
            <a:r>
              <a:rPr lang="en-US" sz="4800" dirty="0" err="1" smtClean="0">
                <a:solidFill>
                  <a:srgbClr val="00B050"/>
                </a:solidFill>
                <a:latin typeface="Shivaji01" pitchFamily="2" charset="0"/>
              </a:rPr>
              <a:t>baI.ka^ma.Baaga­</a:t>
            </a:r>
            <a:r>
              <a:rPr lang="en-US" sz="4800" dirty="0" err="1" smtClean="0">
                <a:solidFill>
                  <a:srgbClr val="92D050"/>
                </a:solidFill>
                <a:latin typeface="Shivaji01" pitchFamily="2" charset="0"/>
              </a:rPr>
              <a:t>tIna</a:t>
            </a:r>
            <a:endParaRPr lang="en-US" sz="4800" dirty="0" smtClean="0">
              <a:solidFill>
                <a:srgbClr val="92D050"/>
              </a:solidFill>
              <a:latin typeface="Shivaji01" pitchFamily="2" charset="0"/>
            </a:endParaRPr>
          </a:p>
          <a:p>
            <a:pPr algn="ctr"/>
            <a:endParaRPr lang="mr-IN" sz="2400" dirty="0"/>
          </a:p>
          <a:p>
            <a:pPr algn="ctr"/>
            <a:endParaRPr lang="mr-IN" sz="2800" b="1" dirty="0" smtClean="0"/>
          </a:p>
          <a:p>
            <a:pPr algn="ctr"/>
            <a:endParaRPr lang="mr-IN" sz="2800" b="1" dirty="0" smtClean="0"/>
          </a:p>
          <a:p>
            <a:pPr algn="ctr"/>
            <a:r>
              <a:rPr lang="mr-IN" sz="2800" b="1" dirty="0" smtClean="0"/>
              <a:t>प्रा</a:t>
            </a:r>
            <a:r>
              <a:rPr lang="mr-IN" sz="2800" b="1" dirty="0"/>
              <a:t>.</a:t>
            </a:r>
            <a:r>
              <a:rPr lang="en-US" sz="2800" b="1" dirty="0"/>
              <a:t> </a:t>
            </a:r>
            <a:r>
              <a:rPr lang="mr-IN" sz="2800" b="1" dirty="0"/>
              <a:t>डॉ. </a:t>
            </a:r>
            <a:r>
              <a:rPr lang="mr-IN" sz="2800" b="1" dirty="0" smtClean="0"/>
              <a:t>शोभा अरुण पौडमल</a:t>
            </a:r>
            <a:endParaRPr lang="mr-IN" sz="2800" b="1" dirty="0"/>
          </a:p>
          <a:p>
            <a:r>
              <a:rPr lang="mr-IN" sz="2800" dirty="0"/>
              <a:t>		</a:t>
            </a:r>
            <a:r>
              <a:rPr lang="en-US" sz="2800" dirty="0" smtClean="0"/>
              <a:t>		</a:t>
            </a:r>
            <a:r>
              <a:rPr lang="en-US" sz="2000" dirty="0" smtClean="0"/>
              <a:t>M. Com.(Adv. Accountancy), </a:t>
            </a:r>
          </a:p>
          <a:p>
            <a:r>
              <a:rPr lang="en-US" sz="2000" dirty="0" smtClean="0"/>
              <a:t>				M. Com. (Adv. Statistics), </a:t>
            </a:r>
          </a:p>
          <a:p>
            <a:r>
              <a:rPr lang="en-US" sz="2000" dirty="0" smtClean="0"/>
              <a:t>				</a:t>
            </a:r>
            <a:r>
              <a:rPr lang="en-US" sz="2000" dirty="0" err="1" smtClean="0"/>
              <a:t>Ph.D</a:t>
            </a:r>
            <a:r>
              <a:rPr lang="en-US" sz="2000" dirty="0" smtClean="0"/>
              <a:t>, G. D. C. &amp; A., M. B. A.</a:t>
            </a:r>
            <a:endParaRPr lang="mr-IN" sz="2800" dirty="0"/>
          </a:p>
          <a:p>
            <a:pPr algn="ctr"/>
            <a:endParaRPr lang="mr-IN" sz="2400" dirty="0" smtClean="0"/>
          </a:p>
          <a:p>
            <a:pPr algn="ctr"/>
            <a:endParaRPr lang="mr-IN" sz="600" dirty="0"/>
          </a:p>
          <a:p>
            <a:pPr algn="ctr"/>
            <a:r>
              <a:rPr lang="en-US" dirty="0" smtClean="0"/>
              <a:t>NIGHT COLLEGE OF ARTS AND COMMERCE, ICHALKARANJI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5687568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838200" y="31242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endParaRPr kumimoji="0" lang="en-US" sz="36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/>
              <a:uLnTx/>
              <a:uFillTx/>
              <a:latin typeface="Shivaji01" pitchFamily="2" charset="0"/>
              <a:ea typeface="+mj-ea"/>
              <a:cs typeface="+mj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971800" y="2819400"/>
            <a:ext cx="4038600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8000" b="1" i="0" u="none" strike="noStrike" kern="1200" cap="none" spc="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Shivaji01" pitchFamily="2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7700" dirty="0" err="1" smtClean="0">
                <a:solidFill>
                  <a:srgbClr val="7030A0"/>
                </a:solidFill>
                <a:latin typeface="Shivaji01" pitchFamily="2" charset="0"/>
              </a:rPr>
              <a:t>taNaacao</a:t>
            </a:r>
            <a:r>
              <a:rPr lang="en-US" sz="77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7700" dirty="0" err="1" smtClean="0">
                <a:solidFill>
                  <a:srgbClr val="7030A0"/>
                </a:solidFill>
                <a:latin typeface="Shivaji01" pitchFamily="2" charset="0"/>
              </a:rPr>
              <a:t>pirNaama</a:t>
            </a:r>
            <a:endParaRPr lang="en-US" sz="7700" dirty="0" smtClean="0">
              <a:solidFill>
                <a:srgbClr val="7030A0"/>
              </a:solidFill>
              <a:latin typeface="Shivaji01" pitchFamily="2" charset="0"/>
            </a:endParaRPr>
          </a:p>
          <a:p>
            <a:pPr>
              <a:buNone/>
            </a:pPr>
            <a:r>
              <a:rPr lang="en-US" dirty="0">
                <a:latin typeface="Shivaji01" pitchFamily="2" charset="0"/>
              </a:rPr>
              <a:t>	</a:t>
            </a:r>
            <a:r>
              <a:rPr lang="en-US" sz="5200" dirty="0" smtClean="0">
                <a:latin typeface="Shivaji01" pitchFamily="2" charset="0"/>
              </a:rPr>
              <a:t>A. </a:t>
            </a:r>
            <a:r>
              <a:rPr lang="en-US" sz="5200" dirty="0" err="1" smtClean="0">
                <a:latin typeface="Shivaji01" pitchFamily="2" charset="0"/>
              </a:rPr>
              <a:t>SaarIirk</a:t>
            </a:r>
            <a:r>
              <a:rPr lang="en-US" sz="5200" dirty="0" smtClean="0">
                <a:latin typeface="Shivaji01" pitchFamily="2" charset="0"/>
              </a:rPr>
              <a:t> </a:t>
            </a:r>
            <a:r>
              <a:rPr lang="en-US" sz="5200" dirty="0" err="1" smtClean="0">
                <a:latin typeface="Shivaji01" pitchFamily="2" charset="0"/>
              </a:rPr>
              <a:t>Aajaar</a:t>
            </a:r>
            <a:endParaRPr lang="en-US" sz="3100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3100" dirty="0">
                <a:latin typeface="Shivaji01" pitchFamily="2" charset="0"/>
              </a:rPr>
              <a:t>	</a:t>
            </a:r>
            <a:r>
              <a:rPr lang="en-US" sz="3100" dirty="0" smtClean="0">
                <a:latin typeface="Shivaji01" pitchFamily="2" charset="0"/>
              </a:rPr>
              <a:t>                </a:t>
            </a:r>
            <a:r>
              <a:rPr lang="en-US" sz="4100" dirty="0" smtClean="0">
                <a:latin typeface="Shivaji01"/>
              </a:rPr>
              <a:t>³</a:t>
            </a:r>
            <a:r>
              <a:rPr lang="en-US" sz="4100" dirty="0" smtClean="0">
                <a:latin typeface="Shivaji01" pitchFamily="2" charset="0"/>
              </a:rPr>
              <a:t>icaMta ,</a:t>
            </a:r>
            <a:r>
              <a:rPr lang="en-US" sz="4100" dirty="0" err="1" smtClean="0">
                <a:latin typeface="Shivaji01" pitchFamily="2" charset="0"/>
              </a:rPr>
              <a:t>Aak`makta</a:t>
            </a:r>
            <a:r>
              <a:rPr lang="en-US" sz="4100" dirty="0" smtClean="0">
                <a:latin typeface="Shivaji01" pitchFamily="2" charset="0"/>
              </a:rPr>
              <a:t> ,raga</a:t>
            </a:r>
            <a:r>
              <a:rPr lang="en-US" sz="4100" dirty="0" smtClean="0">
                <a:latin typeface="Shivaji01"/>
              </a:rPr>
              <a:t>´</a:t>
            </a:r>
            <a:endParaRPr lang="en-US" sz="3100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5200" dirty="0">
                <a:latin typeface="Shivaji01" pitchFamily="2" charset="0"/>
              </a:rPr>
              <a:t>	</a:t>
            </a:r>
            <a:r>
              <a:rPr lang="en-US" sz="5200" dirty="0" err="1" smtClean="0">
                <a:latin typeface="Shivaji01" pitchFamily="2" charset="0"/>
              </a:rPr>
              <a:t>ba</a:t>
            </a:r>
            <a:r>
              <a:rPr lang="en-US" sz="5200" dirty="0" smtClean="0">
                <a:latin typeface="Shivaji01" pitchFamily="2" charset="0"/>
              </a:rPr>
              <a:t> . </a:t>
            </a:r>
            <a:r>
              <a:rPr lang="en-US" sz="5200" dirty="0" err="1" smtClean="0">
                <a:latin typeface="Shivaji01" pitchFamily="2" charset="0"/>
              </a:rPr>
              <a:t>Mmaanaisak</a:t>
            </a:r>
            <a:r>
              <a:rPr lang="en-US" sz="5200" dirty="0" smtClean="0">
                <a:latin typeface="Shivaji01" pitchFamily="2" charset="0"/>
              </a:rPr>
              <a:t> </a:t>
            </a:r>
            <a:r>
              <a:rPr lang="en-US" sz="5200" dirty="0" err="1" smtClean="0">
                <a:latin typeface="Shivaji01" pitchFamily="2" charset="0"/>
              </a:rPr>
              <a:t>taNa</a:t>
            </a:r>
            <a:endParaRPr lang="en-US" sz="5200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3100" dirty="0">
                <a:latin typeface="Shivaji01" pitchFamily="2" charset="0"/>
              </a:rPr>
              <a:t>	</a:t>
            </a:r>
            <a:r>
              <a:rPr lang="en-US" sz="3100" dirty="0" smtClean="0">
                <a:latin typeface="Shivaji01" pitchFamily="2" charset="0"/>
              </a:rPr>
              <a:t>	 </a:t>
            </a:r>
            <a:r>
              <a:rPr lang="en-US" sz="4100" dirty="0" smtClean="0">
                <a:latin typeface="Shivaji01" pitchFamily="2" charset="0"/>
              </a:rPr>
              <a:t>     </a:t>
            </a:r>
            <a:r>
              <a:rPr lang="en-US" sz="4100" dirty="0" smtClean="0">
                <a:latin typeface="Shivaji01"/>
              </a:rPr>
              <a:t>³</a:t>
            </a:r>
            <a:r>
              <a:rPr lang="en-US" sz="4100" dirty="0" smtClean="0">
                <a:latin typeface="Shivaji01" pitchFamily="2" charset="0"/>
              </a:rPr>
              <a:t>BaItI ,</a:t>
            </a:r>
            <a:r>
              <a:rPr lang="en-US" sz="4100" dirty="0" err="1" smtClean="0">
                <a:latin typeface="Shivaji01" pitchFamily="2" charset="0"/>
              </a:rPr>
              <a:t>icaDicaDipNaa</a:t>
            </a:r>
            <a:r>
              <a:rPr lang="en-US" sz="4100" dirty="0" smtClean="0">
                <a:latin typeface="Shivaji01" pitchFamily="2" charset="0"/>
              </a:rPr>
              <a:t> ,</a:t>
            </a:r>
            <a:r>
              <a:rPr lang="en-US" sz="4100" dirty="0" err="1" smtClean="0">
                <a:latin typeface="Shivaji01" pitchFamily="2" charset="0"/>
              </a:rPr>
              <a:t>saMtap</a:t>
            </a:r>
            <a:r>
              <a:rPr lang="en-US" sz="4100" dirty="0" smtClean="0">
                <a:latin typeface="Shivaji01"/>
              </a:rPr>
              <a:t>´</a:t>
            </a:r>
            <a:endParaRPr lang="en-US" sz="3100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5200" dirty="0">
                <a:latin typeface="Shivaji01" pitchFamily="2" charset="0"/>
              </a:rPr>
              <a:t>	</a:t>
            </a:r>
            <a:r>
              <a:rPr lang="en-US" sz="5200" dirty="0" smtClean="0">
                <a:latin typeface="Shivaji01" pitchFamily="2" charset="0"/>
              </a:rPr>
              <a:t>k. -  </a:t>
            </a:r>
            <a:r>
              <a:rPr lang="en-US" sz="5200" dirty="0" err="1" smtClean="0">
                <a:latin typeface="Shivaji01" pitchFamily="2" charset="0"/>
              </a:rPr>
              <a:t>vaa</a:t>
            </a:r>
            <a:r>
              <a:rPr lang="en-US" sz="5200" dirty="0" smtClean="0">
                <a:latin typeface="Shivaji01" pitchFamily="2" charset="0"/>
              </a:rPr>
              <a:t>[-T </a:t>
            </a:r>
            <a:r>
              <a:rPr lang="en-US" sz="5200" dirty="0" err="1" smtClean="0">
                <a:latin typeface="Shivaji01" pitchFamily="2" charset="0"/>
              </a:rPr>
              <a:t>savayaI</a:t>
            </a:r>
            <a:endParaRPr lang="en-US" sz="5200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3100" dirty="0">
                <a:latin typeface="Shivaji01" pitchFamily="2" charset="0"/>
              </a:rPr>
              <a:t>	</a:t>
            </a:r>
            <a:r>
              <a:rPr lang="en-US" sz="4100" dirty="0" smtClean="0">
                <a:latin typeface="Shivaji01" pitchFamily="2" charset="0"/>
              </a:rPr>
              <a:t>	      </a:t>
            </a:r>
            <a:r>
              <a:rPr lang="en-US" sz="4100" dirty="0" smtClean="0">
                <a:latin typeface="Shivaji01"/>
              </a:rPr>
              <a:t>³</a:t>
            </a:r>
            <a:r>
              <a:rPr lang="en-US" sz="4100" dirty="0" smtClean="0">
                <a:latin typeface="Shivaji01" pitchFamily="2" charset="0"/>
              </a:rPr>
              <a:t>iKnnata ,</a:t>
            </a:r>
            <a:r>
              <a:rPr lang="en-US" sz="4100" dirty="0" err="1" smtClean="0">
                <a:latin typeface="Shivaji01" pitchFamily="2" charset="0"/>
              </a:rPr>
              <a:t>vaOflya</a:t>
            </a:r>
            <a:r>
              <a:rPr lang="en-US" sz="4100" dirty="0" smtClean="0">
                <a:latin typeface="Shivaji01" pitchFamily="2" charset="0"/>
              </a:rPr>
              <a:t> ,</a:t>
            </a:r>
            <a:r>
              <a:rPr lang="en-US" sz="4100" dirty="0" err="1" smtClean="0">
                <a:latin typeface="Shivaji01" pitchFamily="2" charset="0"/>
              </a:rPr>
              <a:t>saMGaYa</a:t>
            </a:r>
            <a:r>
              <a:rPr lang="en-US" sz="4100" dirty="0" smtClean="0">
                <a:latin typeface="Shivaji01" pitchFamily="2" charset="0"/>
              </a:rPr>
              <a:t>- ,</a:t>
            </a:r>
            <a:r>
              <a:rPr lang="en-US" sz="4100" dirty="0" err="1" smtClean="0">
                <a:latin typeface="Shivaji01" pitchFamily="2" charset="0"/>
              </a:rPr>
              <a:t>itTkara</a:t>
            </a:r>
            <a:r>
              <a:rPr lang="en-US" sz="4100" dirty="0" smtClean="0">
                <a:latin typeface="Shivaji01"/>
              </a:rPr>
              <a:t>´</a:t>
            </a:r>
            <a:endParaRPr lang="en-US" sz="3100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3100" dirty="0">
                <a:latin typeface="Shivaji01" pitchFamily="2" charset="0"/>
              </a:rPr>
              <a:t>	</a:t>
            </a:r>
            <a:r>
              <a:rPr lang="en-US" sz="5700" dirty="0" smtClean="0">
                <a:latin typeface="Shivaji01" pitchFamily="2" charset="0"/>
              </a:rPr>
              <a:t>D.  </a:t>
            </a:r>
            <a:r>
              <a:rPr lang="en-US" sz="5700" dirty="0" err="1" smtClean="0">
                <a:latin typeface="Shivaji01" pitchFamily="2" charset="0"/>
              </a:rPr>
              <a:t>saMsqaobaabat</a:t>
            </a:r>
            <a:r>
              <a:rPr lang="en-US" sz="5700" dirty="0" smtClean="0">
                <a:latin typeface="Shivaji01" pitchFamily="2" charset="0"/>
              </a:rPr>
              <a:t> </a:t>
            </a:r>
            <a:r>
              <a:rPr lang="en-US" sz="5700" dirty="0" err="1" smtClean="0">
                <a:latin typeface="Shivaji01" pitchFamily="2" charset="0"/>
              </a:rPr>
              <a:t>Anaasqaa</a:t>
            </a:r>
            <a:endParaRPr lang="en-US" sz="3100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3100" dirty="0">
                <a:latin typeface="Shivaji01" pitchFamily="2" charset="0"/>
              </a:rPr>
              <a:t>	</a:t>
            </a:r>
            <a:r>
              <a:rPr lang="en-US" sz="3100" dirty="0" smtClean="0">
                <a:latin typeface="Shivaji01" pitchFamily="2" charset="0"/>
              </a:rPr>
              <a:t>	</a:t>
            </a:r>
            <a:r>
              <a:rPr lang="en-US" sz="4100" dirty="0">
                <a:latin typeface="Shivaji01" pitchFamily="2" charset="0"/>
              </a:rPr>
              <a:t> </a:t>
            </a:r>
            <a:r>
              <a:rPr lang="en-US" sz="4100" dirty="0" smtClean="0">
                <a:latin typeface="Shivaji01" pitchFamily="2" charset="0"/>
              </a:rPr>
              <a:t>      </a:t>
            </a:r>
            <a:r>
              <a:rPr lang="en-US" sz="4100" dirty="0" smtClean="0">
                <a:latin typeface="Shivaji01"/>
              </a:rPr>
              <a:t>³</a:t>
            </a:r>
            <a:r>
              <a:rPr lang="en-US" sz="4100" dirty="0" smtClean="0">
                <a:latin typeface="Shivaji01" pitchFamily="2" charset="0"/>
              </a:rPr>
              <a:t>inaraSaa ,</a:t>
            </a:r>
            <a:r>
              <a:rPr lang="en-US" sz="4100" dirty="0" err="1" smtClean="0">
                <a:latin typeface="Shivaji01" pitchFamily="2" charset="0"/>
              </a:rPr>
              <a:t>ApraQaIpNaa</a:t>
            </a:r>
            <a:r>
              <a:rPr lang="en-US" sz="4100" dirty="0">
                <a:latin typeface="Shivaji01" pitchFamily="2" charset="0"/>
              </a:rPr>
              <a:t> </a:t>
            </a:r>
            <a:r>
              <a:rPr lang="en-US" sz="4100" dirty="0" smtClean="0">
                <a:latin typeface="Shivaji01" pitchFamily="2" charset="0"/>
              </a:rPr>
              <a:t>,</a:t>
            </a:r>
            <a:r>
              <a:rPr lang="en-US" sz="4100" dirty="0" err="1" smtClean="0">
                <a:latin typeface="Shivaji01" pitchFamily="2" charset="0"/>
              </a:rPr>
              <a:t>Kod</a:t>
            </a:r>
            <a:r>
              <a:rPr lang="en-US" sz="4100" dirty="0" smtClean="0">
                <a:latin typeface="Shivaji01" pitchFamily="2" charset="0"/>
              </a:rPr>
              <a:t> ,</a:t>
            </a:r>
            <a:r>
              <a:rPr lang="en-US" sz="4100" dirty="0" err="1" smtClean="0">
                <a:latin typeface="Shivaji01" pitchFamily="2" charset="0"/>
              </a:rPr>
              <a:t>ma%yar</a:t>
            </a:r>
            <a:r>
              <a:rPr lang="en-US" sz="4100" dirty="0" smtClean="0">
                <a:latin typeface="Shivaji01"/>
              </a:rPr>
              <a:t>´</a:t>
            </a:r>
            <a:endParaRPr lang="en-US" sz="3100" dirty="0">
              <a:latin typeface="Shivaji01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B0F0"/>
                </a:solidFill>
                <a:latin typeface="Shivaji01" pitchFamily="2" charset="0"/>
              </a:rPr>
              <a:t>    </a:t>
            </a:r>
            <a:r>
              <a:rPr lang="en-US" sz="9600" dirty="0" err="1" smtClean="0">
                <a:solidFill>
                  <a:srgbClr val="00B0F0"/>
                </a:solidFill>
                <a:latin typeface="Shivaji01" pitchFamily="2" charset="0"/>
              </a:rPr>
              <a:t>taNaacao</a:t>
            </a:r>
            <a:r>
              <a:rPr lang="en-US" sz="9600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r>
              <a:rPr lang="en-US" sz="9600" dirty="0" err="1" smtClean="0">
                <a:solidFill>
                  <a:srgbClr val="00B0F0"/>
                </a:solidFill>
                <a:latin typeface="Shivaji01" pitchFamily="2" charset="0"/>
              </a:rPr>
              <a:t>pirNaama</a:t>
            </a:r>
            <a:endParaRPr lang="en-US" sz="9600" dirty="0">
              <a:solidFill>
                <a:srgbClr val="00B0F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6388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Shivaji01" pitchFamily="2" charset="0"/>
              </a:rPr>
              <a:t>1.  </a:t>
            </a:r>
            <a:r>
              <a:rPr lang="en-US" sz="2800" dirty="0" err="1" smtClean="0">
                <a:latin typeface="Shivaji01" pitchFamily="2" charset="0"/>
              </a:rPr>
              <a:t>kma-caa</a:t>
            </a:r>
            <a:r>
              <a:rPr lang="en-US" sz="2800" dirty="0" err="1" smtClean="0">
                <a:latin typeface="Shivaji01"/>
              </a:rPr>
              <a:t>­yaaMcaI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kaya-xamataa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Kalavato</a:t>
            </a:r>
            <a:endParaRPr lang="en-US" sz="2800" dirty="0" smtClean="0">
              <a:latin typeface="Shivaji01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Shivaji01"/>
              </a:rPr>
              <a:t>2.  </a:t>
            </a:r>
            <a:r>
              <a:rPr lang="en-US" sz="2800" dirty="0" err="1" smtClean="0">
                <a:latin typeface="Shivaji01"/>
              </a:rPr>
              <a:t>manaaoQaOya</a:t>
            </a:r>
            <a:r>
              <a:rPr lang="en-US" sz="2800" dirty="0" smtClean="0">
                <a:latin typeface="Shivaji01"/>
              </a:rPr>
              <a:t>- </a:t>
            </a:r>
            <a:r>
              <a:rPr lang="en-US" sz="2800" dirty="0" err="1" smtClean="0">
                <a:latin typeface="Shivaji01"/>
              </a:rPr>
              <a:t>kmaI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haoNao</a:t>
            </a:r>
            <a:endParaRPr lang="en-US" sz="2800" dirty="0" smtClean="0">
              <a:latin typeface="Shivaji01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Shivaji01"/>
              </a:rPr>
              <a:t>3.  </a:t>
            </a:r>
            <a:r>
              <a:rPr lang="en-US" sz="2800" dirty="0" err="1" smtClean="0">
                <a:latin typeface="Shivaji01"/>
              </a:rPr>
              <a:t>caukIcao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p`maaNa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vaaZto</a:t>
            </a:r>
            <a:endParaRPr lang="en-US" sz="2800" dirty="0" smtClean="0">
              <a:latin typeface="Shivaji01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Shivaji01"/>
              </a:rPr>
              <a:t>4.  </a:t>
            </a:r>
            <a:r>
              <a:rPr lang="en-US" sz="2800" dirty="0" err="1" smtClean="0">
                <a:latin typeface="Shivaji01"/>
              </a:rPr>
              <a:t>vairYzaMcyaa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AadoSaaMkDo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dula-xa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krNao</a:t>
            </a:r>
            <a:endParaRPr lang="en-US" sz="2800" dirty="0" smtClean="0">
              <a:latin typeface="Shivaji01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Shivaji01"/>
              </a:rPr>
              <a:t>5.  </a:t>
            </a:r>
            <a:r>
              <a:rPr lang="en-US" sz="2800" dirty="0" err="1" smtClean="0">
                <a:latin typeface="Shivaji01"/>
              </a:rPr>
              <a:t>saMGaTnaocyaa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kaya-p`orNaaMcyaa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Apoixat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pitsaad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imaLt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naahI</a:t>
            </a:r>
            <a:endParaRPr lang="en-US" sz="2800" dirty="0" smtClean="0">
              <a:latin typeface="Shivaji01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Shivaji01"/>
              </a:rPr>
              <a:t>6.  </a:t>
            </a:r>
            <a:r>
              <a:rPr lang="en-US" sz="2800" dirty="0" err="1" smtClean="0">
                <a:latin typeface="Shivaji01"/>
              </a:rPr>
              <a:t>AjaaNatopNao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saMsaaQanaaMcaI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naasaQaUsa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haoto</a:t>
            </a:r>
            <a:endParaRPr lang="en-US" sz="2800" dirty="0" smtClean="0">
              <a:latin typeface="Shivaji01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Shivaji01"/>
              </a:rPr>
              <a:t>7.  </a:t>
            </a:r>
            <a:r>
              <a:rPr lang="en-US" sz="2800" dirty="0" err="1" smtClean="0">
                <a:latin typeface="Shivaji01"/>
              </a:rPr>
              <a:t>kamaacaI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gatI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kmaI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haoto</a:t>
            </a:r>
            <a:endParaRPr lang="en-US" sz="2800" dirty="0" smtClean="0">
              <a:latin typeface="Shivaji01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Shivaji01"/>
              </a:rPr>
              <a:t>8.  </a:t>
            </a:r>
            <a:r>
              <a:rPr lang="en-US" sz="2800" dirty="0" err="1" smtClean="0">
                <a:latin typeface="Shivaji01"/>
              </a:rPr>
              <a:t>kamaamaQyao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ivalaMba</a:t>
            </a:r>
            <a:r>
              <a:rPr lang="en-US" sz="2800" dirty="0" smtClean="0">
                <a:latin typeface="Shivaji01"/>
              </a:rPr>
              <a:t> ,</a:t>
            </a:r>
            <a:r>
              <a:rPr lang="en-US" sz="2800" dirty="0" err="1" smtClean="0">
                <a:latin typeface="Shivaji01"/>
              </a:rPr>
              <a:t>idrMgaa</a:t>
            </a:r>
            <a:r>
              <a:rPr lang="en-US" sz="2800" dirty="0" smtClean="0">
                <a:latin typeface="Shivaji01"/>
              </a:rPr>
              <a:t>[- </a:t>
            </a:r>
            <a:r>
              <a:rPr lang="en-US" sz="2800" dirty="0" err="1" smtClean="0">
                <a:latin typeface="Shivaji01"/>
              </a:rPr>
              <a:t>va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TaLaTaL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p``maaNa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vaZto</a:t>
            </a:r>
            <a:endParaRPr lang="en-US" sz="2800" dirty="0" smtClean="0">
              <a:latin typeface="Shivaji01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Shivaji01"/>
              </a:rPr>
              <a:t>9.  vat-</a:t>
            </a:r>
            <a:r>
              <a:rPr lang="en-US" sz="2800" dirty="0" err="1" smtClean="0">
                <a:latin typeface="Shivaji01"/>
              </a:rPr>
              <a:t>naamaQyao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tfavat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va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ibaGaaD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inamaa</a:t>
            </a:r>
            <a:r>
              <a:rPr lang="en-US" sz="2800" dirty="0" smtClean="0">
                <a:latin typeface="Shivaji01"/>
              </a:rPr>
              <a:t>-Na </a:t>
            </a:r>
            <a:r>
              <a:rPr lang="en-US" sz="2800" dirty="0" err="1" smtClean="0">
                <a:latin typeface="Shivaji01"/>
              </a:rPr>
              <a:t>haoto</a:t>
            </a:r>
            <a:endParaRPr lang="en-US" sz="2800" dirty="0" smtClean="0">
              <a:latin typeface="Shivaji01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Shivaji01"/>
              </a:rPr>
              <a:t>10.  </a:t>
            </a:r>
            <a:r>
              <a:rPr lang="en-US" sz="2800" dirty="0" err="1" smtClean="0">
                <a:latin typeface="Shivaji01"/>
              </a:rPr>
              <a:t>kma-caa­yaaMcao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Aaplyaa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ivaiht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kayaa-varIla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laxa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kmaI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haoto</a:t>
            </a:r>
            <a:endParaRPr lang="en-US" sz="2800" dirty="0" smtClean="0">
              <a:latin typeface="Shivaji01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00B0F0"/>
                </a:solidFill>
                <a:latin typeface="Shivaji01" pitchFamily="2" charset="0"/>
              </a:rPr>
              <a:t>  </a:t>
            </a:r>
            <a:r>
              <a:rPr lang="en-US" sz="6000" dirty="0" err="1" smtClean="0">
                <a:solidFill>
                  <a:srgbClr val="00B0F0"/>
                </a:solidFill>
                <a:latin typeface="Shivaji01" pitchFamily="2" charset="0"/>
              </a:rPr>
              <a:t>kma-caa</a:t>
            </a:r>
            <a:r>
              <a:rPr lang="en-US" sz="6000" dirty="0" err="1" smtClean="0">
                <a:solidFill>
                  <a:srgbClr val="00B0F0"/>
                </a:solidFill>
                <a:latin typeface="Shivaji01"/>
              </a:rPr>
              <a:t>­yaaMcyaa</a:t>
            </a:r>
            <a:r>
              <a:rPr lang="en-US" sz="6000" dirty="0" smtClean="0">
                <a:solidFill>
                  <a:srgbClr val="00B0F0"/>
                </a:solidFill>
                <a:latin typeface="Shivaji01"/>
              </a:rPr>
              <a:t> </a:t>
            </a:r>
            <a:r>
              <a:rPr lang="en-US" sz="6000" dirty="0" err="1" smtClean="0">
                <a:solidFill>
                  <a:srgbClr val="00B0F0"/>
                </a:solidFill>
                <a:latin typeface="Shivaji01"/>
              </a:rPr>
              <a:t>kamaigarIvarIla</a:t>
            </a:r>
            <a:r>
              <a:rPr lang="en-US" sz="6000" dirty="0" smtClean="0">
                <a:solidFill>
                  <a:srgbClr val="00B0F0"/>
                </a:solidFill>
                <a:latin typeface="Shivaji01"/>
              </a:rPr>
              <a:t> </a:t>
            </a:r>
            <a:r>
              <a:rPr lang="en-US" sz="6000" dirty="0" err="1" smtClean="0">
                <a:solidFill>
                  <a:srgbClr val="00B0F0"/>
                </a:solidFill>
                <a:latin typeface="Shivaji01"/>
              </a:rPr>
              <a:t>pirNaama</a:t>
            </a:r>
            <a:endParaRPr lang="en-US" sz="6000" dirty="0">
              <a:solidFill>
                <a:srgbClr val="00B0F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229600" cy="5257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4000" dirty="0" smtClean="0">
                <a:latin typeface="Shivaji01"/>
              </a:rPr>
              <a:t>11. ~</a:t>
            </a:r>
            <a:r>
              <a:rPr lang="en-US" sz="4000" dirty="0" err="1" smtClean="0">
                <a:latin typeface="Shivaji01"/>
              </a:rPr>
              <a:t>uTI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ikMvaa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cauka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haoNao</a:t>
            </a:r>
            <a:endParaRPr lang="en-US" sz="4000" dirty="0" smtClean="0">
              <a:latin typeface="Shivaji01"/>
            </a:endParaRPr>
          </a:p>
          <a:p>
            <a:pPr marL="514350" indent="-514350">
              <a:buNone/>
            </a:pPr>
            <a:r>
              <a:rPr lang="en-US" sz="4000" dirty="0" smtClean="0">
                <a:latin typeface="Shivaji01"/>
              </a:rPr>
              <a:t>12. </a:t>
            </a:r>
            <a:r>
              <a:rPr lang="en-US" sz="4000" dirty="0" err="1" smtClean="0">
                <a:latin typeface="Shivaji01"/>
              </a:rPr>
              <a:t>gaOrhjaorIcao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p`maaNa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vaaZto</a:t>
            </a:r>
            <a:endParaRPr lang="en-US" sz="4000" dirty="0" smtClean="0">
              <a:latin typeface="Shivaji01"/>
            </a:endParaRPr>
          </a:p>
          <a:p>
            <a:pPr marL="514350" indent="-514350">
              <a:buNone/>
            </a:pPr>
            <a:r>
              <a:rPr lang="en-US" sz="4000" dirty="0" smtClean="0">
                <a:latin typeface="Shivaji01"/>
              </a:rPr>
              <a:t>13. </a:t>
            </a:r>
            <a:r>
              <a:rPr lang="en-US" sz="4000" dirty="0" err="1" smtClean="0">
                <a:latin typeface="Shivaji01"/>
              </a:rPr>
              <a:t>puZakarvaR%tI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kmaI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haoto</a:t>
            </a:r>
            <a:endParaRPr lang="en-US" sz="4000" dirty="0" smtClean="0">
              <a:latin typeface="Shivaji01"/>
            </a:endParaRPr>
          </a:p>
          <a:p>
            <a:pPr marL="514350" indent="-514350">
              <a:buNone/>
            </a:pPr>
            <a:r>
              <a:rPr lang="en-US" sz="4000" dirty="0" smtClean="0">
                <a:latin typeface="Shivaji01"/>
              </a:rPr>
              <a:t>14. </a:t>
            </a:r>
            <a:r>
              <a:rPr lang="en-US" sz="4000" dirty="0" err="1" smtClean="0">
                <a:latin typeface="Shivaji01"/>
              </a:rPr>
              <a:t>saurxaa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inayamaaMkDo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dila-xa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haoNao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ApGaatacao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p`maaNa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vaaZNao</a:t>
            </a:r>
            <a:endParaRPr lang="en-US" sz="4000" dirty="0" smtClean="0">
              <a:latin typeface="Shivaji01"/>
            </a:endParaRPr>
          </a:p>
          <a:p>
            <a:pPr marL="514350" indent="-514350">
              <a:buNone/>
            </a:pPr>
            <a:r>
              <a:rPr lang="en-US" sz="4000" dirty="0" smtClean="0">
                <a:latin typeface="Shivaji01"/>
              </a:rPr>
              <a:t>15. </a:t>
            </a:r>
            <a:r>
              <a:rPr lang="en-US" sz="4000" dirty="0" err="1" smtClean="0">
                <a:latin typeface="Shivaji01"/>
              </a:rPr>
              <a:t>SaarIirk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Aajaar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haoNyaacaI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Sa@yata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AsaNao</a:t>
            </a:r>
            <a:endParaRPr lang="en-US" sz="4000" dirty="0" smtClean="0">
              <a:latin typeface="Shivaji01"/>
            </a:endParaRPr>
          </a:p>
          <a:p>
            <a:pPr marL="514350" indent="-514350">
              <a:buNone/>
            </a:pPr>
            <a:r>
              <a:rPr lang="en-US" sz="4000" dirty="0" smtClean="0">
                <a:latin typeface="Shivaji01"/>
              </a:rPr>
              <a:t>16. </a:t>
            </a:r>
            <a:r>
              <a:rPr lang="en-US" sz="4000" dirty="0" err="1" smtClean="0">
                <a:latin typeface="Shivaji01"/>
              </a:rPr>
              <a:t>inayaM~Naacyaa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samasyaa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inamaa</a:t>
            </a:r>
            <a:r>
              <a:rPr lang="en-US" sz="4000" dirty="0" smtClean="0">
                <a:latin typeface="Shivaji01"/>
              </a:rPr>
              <a:t>-Na </a:t>
            </a:r>
            <a:r>
              <a:rPr lang="en-US" sz="4000" dirty="0" err="1" smtClean="0">
                <a:latin typeface="Shivaji01"/>
              </a:rPr>
              <a:t>haoNao</a:t>
            </a:r>
            <a:endParaRPr lang="en-US" sz="4000" dirty="0" smtClean="0">
              <a:latin typeface="Shivaji01"/>
            </a:endParaRPr>
          </a:p>
          <a:p>
            <a:pPr marL="514350" indent="-514350">
              <a:buNone/>
            </a:pPr>
            <a:r>
              <a:rPr lang="en-US" sz="4000" dirty="0" smtClean="0">
                <a:latin typeface="Shivaji01"/>
              </a:rPr>
              <a:t>17. </a:t>
            </a:r>
            <a:r>
              <a:rPr lang="en-US" sz="4000" dirty="0" err="1" smtClean="0">
                <a:latin typeface="Shivaji01"/>
              </a:rPr>
              <a:t>vaa</a:t>
            </a:r>
            <a:r>
              <a:rPr lang="en-US" sz="4000" dirty="0" smtClean="0">
                <a:latin typeface="Shivaji01"/>
              </a:rPr>
              <a:t>[-T </a:t>
            </a:r>
            <a:r>
              <a:rPr lang="en-US" sz="4000" dirty="0" err="1" smtClean="0">
                <a:latin typeface="Shivaji01"/>
              </a:rPr>
              <a:t>savayaI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Aqavaa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vyasana</a:t>
            </a:r>
            <a:r>
              <a:rPr lang="en-US" sz="4000" dirty="0" smtClean="0">
                <a:latin typeface="Shivaji01"/>
              </a:rPr>
              <a:t> </a:t>
            </a:r>
            <a:r>
              <a:rPr lang="en-US" sz="4000" dirty="0" err="1" smtClean="0">
                <a:latin typeface="Shivaji01"/>
              </a:rPr>
              <a:t>laagaNao</a:t>
            </a:r>
            <a:endParaRPr lang="en-US" sz="4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9144000" y="5867400"/>
            <a:ext cx="1143000" cy="685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300" dirty="0" smtClean="0"/>
              <a:t>1.</a:t>
            </a:r>
            <a:r>
              <a:rPr lang="en-US" sz="4600" dirty="0" smtClean="0"/>
              <a:t>    </a:t>
            </a:r>
            <a:r>
              <a:rPr lang="en-US" sz="4600" dirty="0" err="1" smtClean="0">
                <a:latin typeface="Shivaji01" pitchFamily="2" charset="0"/>
              </a:rPr>
              <a:t>kaya-xamatomaQyao</a:t>
            </a:r>
            <a:r>
              <a:rPr lang="en-US" sz="4600" dirty="0" smtClean="0">
                <a:latin typeface="Shivaji01" pitchFamily="2" charset="0"/>
              </a:rPr>
              <a:t> </a:t>
            </a:r>
            <a:r>
              <a:rPr lang="en-US" sz="4600" dirty="0" err="1" smtClean="0">
                <a:latin typeface="Shivaji01" pitchFamily="2" charset="0"/>
              </a:rPr>
              <a:t>GaT</a:t>
            </a:r>
            <a:endParaRPr lang="en-US" sz="46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600" dirty="0" smtClean="0">
                <a:latin typeface="Shivaji01" pitchFamily="2" charset="0"/>
              </a:rPr>
              <a:t> 2.    </a:t>
            </a:r>
            <a:r>
              <a:rPr lang="en-US" sz="4600" dirty="0" err="1" smtClean="0">
                <a:latin typeface="Shivaji01" pitchFamily="2" charset="0"/>
              </a:rPr>
              <a:t>saMGaTnaa%mak</a:t>
            </a:r>
            <a:r>
              <a:rPr lang="en-US" sz="4600" dirty="0" smtClean="0">
                <a:latin typeface="Shivaji01" pitchFamily="2" charset="0"/>
              </a:rPr>
              <a:t> </a:t>
            </a:r>
            <a:r>
              <a:rPr lang="en-US" sz="4600" dirty="0" err="1" smtClean="0">
                <a:latin typeface="Shivaji01" pitchFamily="2" charset="0"/>
              </a:rPr>
              <a:t>p`ik`yaaMmaQyao</a:t>
            </a:r>
            <a:r>
              <a:rPr lang="en-US" sz="4600" dirty="0" smtClean="0">
                <a:latin typeface="Shivaji01" pitchFamily="2" charset="0"/>
              </a:rPr>
              <a:t> </a:t>
            </a:r>
            <a:r>
              <a:rPr lang="en-US" sz="4600" dirty="0" err="1" smtClean="0">
                <a:latin typeface="Shivaji01" pitchFamily="2" charset="0"/>
              </a:rPr>
              <a:t>ibaGaaD</a:t>
            </a:r>
            <a:endParaRPr lang="en-US" sz="46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600" dirty="0" smtClean="0">
                <a:latin typeface="Shivaji01" pitchFamily="2" charset="0"/>
              </a:rPr>
              <a:t> 3.    </a:t>
            </a:r>
            <a:r>
              <a:rPr lang="en-US" sz="4600" dirty="0" err="1" smtClean="0">
                <a:latin typeface="Shivaji01" pitchFamily="2" charset="0"/>
              </a:rPr>
              <a:t>ivaiBanna</a:t>
            </a:r>
            <a:r>
              <a:rPr lang="en-US" sz="4600" dirty="0" smtClean="0">
                <a:latin typeface="Shivaji01" pitchFamily="2" charset="0"/>
              </a:rPr>
              <a:t> </a:t>
            </a:r>
            <a:r>
              <a:rPr lang="en-US" sz="4600" dirty="0" err="1" smtClean="0">
                <a:latin typeface="Shivaji01" pitchFamily="2" charset="0"/>
              </a:rPr>
              <a:t>kayaa-baabat</a:t>
            </a:r>
            <a:r>
              <a:rPr lang="en-US" sz="4600" dirty="0" smtClean="0">
                <a:latin typeface="Shivaji01" pitchFamily="2" charset="0"/>
              </a:rPr>
              <a:t> </a:t>
            </a:r>
            <a:r>
              <a:rPr lang="en-US" sz="4600" dirty="0" err="1" smtClean="0">
                <a:latin typeface="Shivaji01" pitchFamily="2" charset="0"/>
              </a:rPr>
              <a:t>ivalaMba</a:t>
            </a:r>
            <a:endParaRPr lang="en-US" sz="46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600" dirty="0" smtClean="0">
                <a:latin typeface="Shivaji01" pitchFamily="2" charset="0"/>
              </a:rPr>
              <a:t> 4.    </a:t>
            </a:r>
            <a:r>
              <a:rPr lang="en-US" sz="4600" dirty="0" err="1" smtClean="0">
                <a:latin typeface="Shivaji01" pitchFamily="2" charset="0"/>
              </a:rPr>
              <a:t>inayaM~Naacyaa</a:t>
            </a:r>
            <a:r>
              <a:rPr lang="en-US" sz="4600" dirty="0" smtClean="0">
                <a:latin typeface="Shivaji01" pitchFamily="2" charset="0"/>
              </a:rPr>
              <a:t> </a:t>
            </a:r>
            <a:r>
              <a:rPr lang="en-US" sz="4600" dirty="0" err="1" smtClean="0">
                <a:latin typeface="Shivaji01" pitchFamily="2" charset="0"/>
              </a:rPr>
              <a:t>samasyaa</a:t>
            </a:r>
            <a:endParaRPr lang="en-US" sz="46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600" dirty="0" smtClean="0">
                <a:latin typeface="Shivaji01" pitchFamily="2" charset="0"/>
              </a:rPr>
              <a:t> 5.    </a:t>
            </a:r>
            <a:r>
              <a:rPr lang="en-US" sz="4600" dirty="0" err="1" smtClean="0">
                <a:latin typeface="Shivaji01" pitchFamily="2" charset="0"/>
              </a:rPr>
              <a:t>inayaaojana</a:t>
            </a:r>
            <a:r>
              <a:rPr lang="en-US" sz="4600" dirty="0" smtClean="0">
                <a:latin typeface="Shivaji01" pitchFamily="2" charset="0"/>
              </a:rPr>
              <a:t> </a:t>
            </a:r>
            <a:r>
              <a:rPr lang="en-US" sz="4600" dirty="0" err="1" smtClean="0">
                <a:latin typeface="Shivaji01" pitchFamily="2" charset="0"/>
              </a:rPr>
              <a:t>samasyaa</a:t>
            </a:r>
            <a:endParaRPr lang="en-US" sz="46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600" dirty="0" smtClean="0">
                <a:latin typeface="Shivaji01" pitchFamily="2" charset="0"/>
              </a:rPr>
              <a:t> 6.    </a:t>
            </a:r>
            <a:r>
              <a:rPr lang="en-US" sz="4600" dirty="0" err="1" smtClean="0">
                <a:latin typeface="Shivaji01" pitchFamily="2" charset="0"/>
              </a:rPr>
              <a:t>gauNava%tobaabat</a:t>
            </a:r>
            <a:r>
              <a:rPr lang="en-US" sz="4600" dirty="0" smtClean="0">
                <a:latin typeface="Shivaji01" pitchFamily="2" charset="0"/>
              </a:rPr>
              <a:t> </a:t>
            </a:r>
            <a:r>
              <a:rPr lang="en-US" sz="4600" dirty="0" err="1" smtClean="0">
                <a:latin typeface="Shivaji01" pitchFamily="2" charset="0"/>
              </a:rPr>
              <a:t>tfavat</a:t>
            </a:r>
            <a:endParaRPr lang="en-US" sz="46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600" dirty="0" smtClean="0">
                <a:latin typeface="Shivaji01" pitchFamily="2" charset="0"/>
              </a:rPr>
              <a:t> 7.    ]%</a:t>
            </a:r>
            <a:r>
              <a:rPr lang="en-US" sz="4600" dirty="0" err="1" smtClean="0">
                <a:latin typeface="Shivaji01" pitchFamily="2" charset="0"/>
              </a:rPr>
              <a:t>padnaxamatovar</a:t>
            </a:r>
            <a:r>
              <a:rPr lang="en-US" sz="4600" dirty="0" smtClean="0">
                <a:latin typeface="Shivaji01" pitchFamily="2" charset="0"/>
              </a:rPr>
              <a:t> </a:t>
            </a:r>
            <a:r>
              <a:rPr lang="en-US" sz="4600" dirty="0" err="1" smtClean="0">
                <a:latin typeface="Shivaji01" pitchFamily="2" charset="0"/>
              </a:rPr>
              <a:t>pirNaama</a:t>
            </a:r>
            <a:endParaRPr lang="en-US" sz="46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600" dirty="0" smtClean="0">
                <a:latin typeface="Shivaji01" pitchFamily="2" charset="0"/>
              </a:rPr>
              <a:t> 8.    </a:t>
            </a:r>
            <a:r>
              <a:rPr lang="en-US" sz="4600" dirty="0" err="1" smtClean="0">
                <a:latin typeface="Shivaji01" pitchFamily="2" charset="0"/>
              </a:rPr>
              <a:t>naavalaaOikk</a:t>
            </a:r>
            <a:r>
              <a:rPr lang="en-US" sz="4600" dirty="0" smtClean="0">
                <a:latin typeface="Shivaji01" pitchFamily="2" charset="0"/>
              </a:rPr>
              <a:t> </a:t>
            </a:r>
            <a:r>
              <a:rPr lang="en-US" sz="4600" dirty="0" err="1" smtClean="0">
                <a:latin typeface="Shivaji01" pitchFamily="2" charset="0"/>
              </a:rPr>
              <a:t>Kalaavatao</a:t>
            </a:r>
            <a:endParaRPr lang="en-US" sz="46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600" dirty="0" smtClean="0">
                <a:latin typeface="Shivaji01" pitchFamily="2" charset="0"/>
              </a:rPr>
              <a:t> 9.    </a:t>
            </a:r>
            <a:r>
              <a:rPr lang="en-US" sz="4600" dirty="0" err="1" smtClean="0">
                <a:latin typeface="Shivaji01" pitchFamily="2" charset="0"/>
              </a:rPr>
              <a:t>vyavasqaapna</a:t>
            </a:r>
            <a:r>
              <a:rPr lang="en-US" sz="4600" dirty="0" smtClean="0">
                <a:latin typeface="Shivaji01" pitchFamily="2" charset="0"/>
              </a:rPr>
              <a:t> </a:t>
            </a:r>
            <a:r>
              <a:rPr lang="en-US" sz="4600" dirty="0" err="1" smtClean="0">
                <a:latin typeface="Shivaji01" pitchFamily="2" charset="0"/>
              </a:rPr>
              <a:t>kma-caarI</a:t>
            </a:r>
            <a:r>
              <a:rPr lang="en-US" sz="4600" dirty="0" smtClean="0">
                <a:latin typeface="Shivaji01" pitchFamily="2" charset="0"/>
              </a:rPr>
              <a:t> </a:t>
            </a:r>
            <a:r>
              <a:rPr lang="en-US" sz="4600" dirty="0" err="1" smtClean="0">
                <a:latin typeface="Shivaji01" pitchFamily="2" charset="0"/>
              </a:rPr>
              <a:t>saMbaMQaat</a:t>
            </a:r>
            <a:r>
              <a:rPr lang="en-US" sz="4600" dirty="0" smtClean="0">
                <a:latin typeface="Shivaji01" pitchFamily="2" charset="0"/>
              </a:rPr>
              <a:t> </a:t>
            </a:r>
            <a:r>
              <a:rPr lang="en-US" sz="4600" dirty="0" err="1" smtClean="0">
                <a:latin typeface="Shivaji01" pitchFamily="2" charset="0"/>
              </a:rPr>
              <a:t>tNaava</a:t>
            </a:r>
            <a:endParaRPr lang="en-US" sz="46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600" dirty="0" smtClean="0">
                <a:latin typeface="Shivaji01" pitchFamily="2" charset="0"/>
              </a:rPr>
              <a:t> 10.   </a:t>
            </a:r>
            <a:r>
              <a:rPr lang="en-US" sz="4600" dirty="0" err="1" smtClean="0">
                <a:latin typeface="Shivaji01" pitchFamily="2" charset="0"/>
              </a:rPr>
              <a:t>ivakasaamaQyao</a:t>
            </a:r>
            <a:r>
              <a:rPr lang="en-US" sz="4600" dirty="0" smtClean="0">
                <a:latin typeface="Shivaji01" pitchFamily="2" charset="0"/>
              </a:rPr>
              <a:t> </a:t>
            </a:r>
            <a:r>
              <a:rPr lang="en-US" sz="4600" dirty="0" err="1" smtClean="0">
                <a:latin typeface="Shivaji01" pitchFamily="2" charset="0"/>
              </a:rPr>
              <a:t>ADqaLo</a:t>
            </a:r>
            <a:endParaRPr lang="en-US" sz="4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smtClean="0">
                <a:solidFill>
                  <a:srgbClr val="00B0F0"/>
                </a:solidFill>
                <a:latin typeface="Shivaji01" pitchFamily="2" charset="0"/>
              </a:rPr>
              <a:t>saMGaTnaocyaa kamaigarIvar pirNaama</a:t>
            </a:r>
            <a:endParaRPr lang="en-US" sz="6000" dirty="0">
              <a:solidFill>
                <a:srgbClr val="00B0F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5600" dirty="0" smtClean="0">
                <a:latin typeface="Shivaji01"/>
              </a:rPr>
              <a:t>°	</a:t>
            </a:r>
            <a:r>
              <a:rPr lang="en-US" sz="5600" dirty="0" err="1" smtClean="0">
                <a:latin typeface="Shivaji01"/>
              </a:rPr>
              <a:t>vaOyai@tk</a:t>
            </a:r>
            <a:r>
              <a:rPr lang="en-US" sz="5600" dirty="0" smtClean="0">
                <a:latin typeface="Shivaji01"/>
              </a:rPr>
              <a:t> ]</a:t>
            </a:r>
            <a:r>
              <a:rPr lang="en-US" sz="5600" dirty="0" err="1" smtClean="0">
                <a:latin typeface="Shivaji01"/>
              </a:rPr>
              <a:t>payayaaojanaa</a:t>
            </a:r>
            <a:endParaRPr lang="en-US" sz="5600" dirty="0" smtClean="0">
              <a:latin typeface="Shivaji01"/>
            </a:endParaRPr>
          </a:p>
          <a:p>
            <a:pPr>
              <a:buNone/>
            </a:pPr>
            <a:r>
              <a:rPr lang="en-US" dirty="0">
                <a:latin typeface="Shivaji01"/>
              </a:rPr>
              <a:t>	</a:t>
            </a:r>
            <a:r>
              <a:rPr lang="en-US" dirty="0" smtClean="0">
                <a:latin typeface="Shivaji01"/>
              </a:rPr>
              <a:t>	</a:t>
            </a:r>
            <a:r>
              <a:rPr lang="en-US" sz="3500" dirty="0" smtClean="0">
                <a:latin typeface="Shivaji01"/>
              </a:rPr>
              <a:t>1. </a:t>
            </a:r>
            <a:r>
              <a:rPr lang="en-US" sz="3500" dirty="0" err="1" smtClean="0">
                <a:latin typeface="Shivaji01"/>
              </a:rPr>
              <a:t>SaarIirk</a:t>
            </a:r>
            <a:r>
              <a:rPr lang="en-US" sz="3500" dirty="0" smtClean="0">
                <a:latin typeface="Shivaji01"/>
              </a:rPr>
              <a:t> </a:t>
            </a:r>
            <a:r>
              <a:rPr lang="en-US" sz="3500" dirty="0" err="1" smtClean="0">
                <a:latin typeface="Shivaji01"/>
              </a:rPr>
              <a:t>vyaayaama</a:t>
            </a:r>
            <a:r>
              <a:rPr lang="en-US" sz="3500" dirty="0" smtClean="0">
                <a:latin typeface="Shivaji01"/>
              </a:rPr>
              <a:t> </a:t>
            </a:r>
            <a:r>
              <a:rPr lang="en-US" sz="3500" dirty="0" err="1" smtClean="0">
                <a:latin typeface="Shivaji01"/>
              </a:rPr>
              <a:t>va</a:t>
            </a:r>
            <a:r>
              <a:rPr lang="en-US" sz="3500" dirty="0" smtClean="0">
                <a:latin typeface="Shivaji01"/>
              </a:rPr>
              <a:t> </a:t>
            </a:r>
            <a:r>
              <a:rPr lang="en-US" sz="3500" dirty="0" err="1" smtClean="0">
                <a:latin typeface="Shivaji01"/>
              </a:rPr>
              <a:t>yaaogaasanao</a:t>
            </a:r>
            <a:endParaRPr lang="en-US" sz="3500" dirty="0" smtClean="0">
              <a:latin typeface="Shivaji01"/>
            </a:endParaRPr>
          </a:p>
          <a:p>
            <a:pPr>
              <a:buNone/>
            </a:pPr>
            <a:r>
              <a:rPr lang="en-US" sz="3500" dirty="0">
                <a:latin typeface="Shivaji01"/>
              </a:rPr>
              <a:t>	</a:t>
            </a:r>
            <a:r>
              <a:rPr lang="en-US" sz="3500" dirty="0" smtClean="0">
                <a:latin typeface="Shivaji01"/>
              </a:rPr>
              <a:t>	2. </a:t>
            </a:r>
            <a:r>
              <a:rPr lang="en-US" sz="3500" dirty="0" err="1" smtClean="0">
                <a:latin typeface="Shivaji01"/>
              </a:rPr>
              <a:t>iSaiqalana</a:t>
            </a:r>
            <a:r>
              <a:rPr lang="en-US" sz="3500" dirty="0" smtClean="0">
                <a:latin typeface="Shivaji01"/>
              </a:rPr>
              <a:t> </a:t>
            </a:r>
            <a:r>
              <a:rPr lang="en-US" sz="3500" dirty="0" err="1" smtClean="0">
                <a:latin typeface="Shivaji01"/>
              </a:rPr>
              <a:t>ik``yaa</a:t>
            </a:r>
            <a:endParaRPr lang="en-US" sz="3500" dirty="0" smtClean="0">
              <a:latin typeface="Shivaji01"/>
            </a:endParaRPr>
          </a:p>
          <a:p>
            <a:pPr>
              <a:buNone/>
            </a:pPr>
            <a:r>
              <a:rPr lang="en-US" sz="3500" dirty="0">
                <a:latin typeface="Shivaji01"/>
              </a:rPr>
              <a:t>	</a:t>
            </a:r>
            <a:r>
              <a:rPr lang="en-US" sz="3500" dirty="0" smtClean="0">
                <a:latin typeface="Shivaji01"/>
              </a:rPr>
              <a:t>	3. ]d\</a:t>
            </a:r>
            <a:r>
              <a:rPr lang="en-US" sz="3500" dirty="0" err="1" smtClean="0">
                <a:latin typeface="Shivaji01"/>
              </a:rPr>
              <a:t>baaoQana</a:t>
            </a:r>
            <a:r>
              <a:rPr lang="en-US" sz="3500" dirty="0" smtClean="0">
                <a:latin typeface="Shivaji01"/>
              </a:rPr>
              <a:t> </a:t>
            </a:r>
            <a:r>
              <a:rPr lang="en-US" sz="3500" dirty="0" err="1" smtClean="0">
                <a:latin typeface="Shivaji01"/>
              </a:rPr>
              <a:t>sa~o</a:t>
            </a:r>
            <a:endParaRPr lang="en-US" sz="3500" dirty="0" smtClean="0">
              <a:latin typeface="Shivaji01"/>
            </a:endParaRPr>
          </a:p>
          <a:p>
            <a:pPr>
              <a:buNone/>
            </a:pPr>
            <a:r>
              <a:rPr lang="en-US" sz="3500" dirty="0">
                <a:latin typeface="Shivaji01"/>
              </a:rPr>
              <a:t>	</a:t>
            </a:r>
            <a:r>
              <a:rPr lang="en-US" sz="3500" dirty="0" smtClean="0">
                <a:latin typeface="Shivaji01"/>
              </a:rPr>
              <a:t>	4. </a:t>
            </a:r>
            <a:r>
              <a:rPr lang="en-US" sz="3500" dirty="0" err="1" smtClean="0">
                <a:latin typeface="Shivaji01"/>
              </a:rPr>
              <a:t>QyaanaQaarNaa</a:t>
            </a:r>
            <a:endParaRPr lang="en-US" sz="3500" dirty="0" smtClean="0">
              <a:latin typeface="Shivaji01"/>
            </a:endParaRPr>
          </a:p>
          <a:p>
            <a:pPr>
              <a:buNone/>
            </a:pPr>
            <a:r>
              <a:rPr lang="en-US" sz="3500" dirty="0">
                <a:latin typeface="Shivaji01"/>
              </a:rPr>
              <a:t>	</a:t>
            </a:r>
            <a:r>
              <a:rPr lang="en-US" sz="3500" dirty="0" smtClean="0">
                <a:latin typeface="Shivaji01"/>
              </a:rPr>
              <a:t>	5. </a:t>
            </a:r>
            <a:r>
              <a:rPr lang="en-US" sz="3500" dirty="0" err="1" smtClean="0">
                <a:latin typeface="Shivaji01"/>
              </a:rPr>
              <a:t>maanavaI</a:t>
            </a:r>
            <a:r>
              <a:rPr lang="en-US" sz="3500" dirty="0" smtClean="0">
                <a:latin typeface="Shivaji01"/>
              </a:rPr>
              <a:t> </a:t>
            </a:r>
            <a:r>
              <a:rPr lang="en-US" sz="3500" dirty="0" err="1" smtClean="0">
                <a:latin typeface="Shivaji01"/>
              </a:rPr>
              <a:t>saMbaMQa</a:t>
            </a:r>
            <a:r>
              <a:rPr lang="en-US" sz="3500" dirty="0" smtClean="0">
                <a:latin typeface="Shivaji01"/>
              </a:rPr>
              <a:t> </a:t>
            </a:r>
            <a:r>
              <a:rPr lang="en-US" sz="3500" dirty="0" err="1" smtClean="0">
                <a:latin typeface="Shivaji01"/>
              </a:rPr>
              <a:t>jaaLo</a:t>
            </a:r>
            <a:endParaRPr lang="en-US" sz="3500" dirty="0" smtClean="0">
              <a:latin typeface="Shivaji01"/>
            </a:endParaRPr>
          </a:p>
          <a:p>
            <a:pPr>
              <a:buNone/>
            </a:pPr>
            <a:r>
              <a:rPr lang="en-US" sz="3500" dirty="0" smtClean="0">
                <a:latin typeface="Shivaji01"/>
              </a:rPr>
              <a:t>		6. </a:t>
            </a:r>
            <a:r>
              <a:rPr lang="en-US" sz="3500" dirty="0" err="1" smtClean="0">
                <a:latin typeface="Shivaji01"/>
              </a:rPr>
              <a:t>kaya-badla</a:t>
            </a:r>
            <a:endParaRPr lang="en-US" sz="3500" dirty="0" smtClean="0">
              <a:latin typeface="Shivaji01"/>
            </a:endParaRPr>
          </a:p>
          <a:p>
            <a:pPr>
              <a:buNone/>
            </a:pPr>
            <a:r>
              <a:rPr lang="en-US" sz="3500" dirty="0" smtClean="0">
                <a:latin typeface="Shivaji01"/>
              </a:rPr>
              <a:t>		7. </a:t>
            </a:r>
            <a:r>
              <a:rPr lang="en-US" sz="3500" dirty="0" err="1" smtClean="0">
                <a:latin typeface="Shivaji01"/>
              </a:rPr>
              <a:t>kaoMDmaara</a:t>
            </a:r>
            <a:r>
              <a:rPr lang="en-US" sz="3500" dirty="0" smtClean="0">
                <a:latin typeface="Shivaji01"/>
              </a:rPr>
              <a:t> </a:t>
            </a:r>
            <a:r>
              <a:rPr lang="en-US" sz="3500" dirty="0" err="1" smtClean="0">
                <a:latin typeface="Shivaji01"/>
              </a:rPr>
              <a:t>inavaarNa</a:t>
            </a:r>
            <a:endParaRPr lang="en-US" sz="3500" dirty="0" smtClean="0">
              <a:latin typeface="Shivaji01"/>
            </a:endParaRPr>
          </a:p>
          <a:p>
            <a:pPr>
              <a:buNone/>
            </a:pPr>
            <a:r>
              <a:rPr lang="en-US" sz="3500" dirty="0">
                <a:latin typeface="Shivaji01"/>
              </a:rPr>
              <a:t>	</a:t>
            </a:r>
            <a:r>
              <a:rPr lang="en-US" sz="3500" dirty="0" smtClean="0">
                <a:latin typeface="Shivaji01"/>
              </a:rPr>
              <a:t>	8. </a:t>
            </a:r>
            <a:r>
              <a:rPr lang="en-US" sz="3500" dirty="0" err="1" smtClean="0">
                <a:latin typeface="Shivaji01"/>
              </a:rPr>
              <a:t>vaoL</a:t>
            </a:r>
            <a:r>
              <a:rPr lang="en-US" sz="3500" dirty="0" smtClean="0">
                <a:latin typeface="Shivaji01"/>
              </a:rPr>
              <a:t> </a:t>
            </a:r>
            <a:r>
              <a:rPr lang="en-US" sz="3500" dirty="0" err="1" smtClean="0">
                <a:latin typeface="Shivaji01"/>
              </a:rPr>
              <a:t>inayaaojana</a:t>
            </a:r>
            <a:endParaRPr lang="en-US" sz="3500" dirty="0" smtClean="0">
              <a:latin typeface="Shivaji01"/>
            </a:endParaRPr>
          </a:p>
          <a:p>
            <a:pPr>
              <a:buNone/>
            </a:pPr>
            <a:r>
              <a:rPr lang="en-US" sz="3500" dirty="0">
                <a:latin typeface="Shivaji01"/>
              </a:rPr>
              <a:t>	</a:t>
            </a:r>
            <a:r>
              <a:rPr lang="en-US" sz="3500" dirty="0" smtClean="0">
                <a:latin typeface="Shivaji01"/>
              </a:rPr>
              <a:t>	9. </a:t>
            </a:r>
            <a:r>
              <a:rPr lang="en-US" sz="3500" dirty="0" err="1" smtClean="0">
                <a:latin typeface="Shivaji01"/>
              </a:rPr>
              <a:t>kamaalaa</a:t>
            </a:r>
            <a:r>
              <a:rPr lang="en-US" sz="3500" dirty="0" smtClean="0">
                <a:latin typeface="Shivaji01"/>
              </a:rPr>
              <a:t> </a:t>
            </a:r>
            <a:r>
              <a:rPr lang="en-US" sz="3500" dirty="0" err="1" smtClean="0">
                <a:latin typeface="Shivaji01"/>
              </a:rPr>
              <a:t>p`aQaanyak`ma</a:t>
            </a:r>
            <a:endParaRPr lang="en-US" sz="3500" dirty="0" smtClean="0">
              <a:latin typeface="Shivaji01"/>
            </a:endParaRPr>
          </a:p>
          <a:p>
            <a:pPr>
              <a:buNone/>
            </a:pPr>
            <a:r>
              <a:rPr lang="en-US" sz="3500" dirty="0">
                <a:latin typeface="Shivaji01"/>
              </a:rPr>
              <a:t>	</a:t>
            </a:r>
            <a:r>
              <a:rPr lang="en-US" sz="3500" dirty="0" smtClean="0">
                <a:latin typeface="Shivaji01"/>
              </a:rPr>
              <a:t>	10. </a:t>
            </a:r>
            <a:r>
              <a:rPr lang="en-US" sz="3500" dirty="0" err="1" smtClean="0">
                <a:latin typeface="Shivaji01"/>
              </a:rPr>
              <a:t>vaOyai@tk</a:t>
            </a:r>
            <a:r>
              <a:rPr lang="en-US" sz="3500" dirty="0" smtClean="0">
                <a:latin typeface="Shivaji01"/>
              </a:rPr>
              <a:t> </a:t>
            </a:r>
            <a:r>
              <a:rPr lang="en-US" sz="3500" dirty="0" err="1" smtClean="0">
                <a:latin typeface="Shivaji01"/>
              </a:rPr>
              <a:t>maaga-dSa-na</a:t>
            </a:r>
            <a:endParaRPr lang="en-US" sz="35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rgbClr val="00B0F0"/>
                </a:solidFill>
                <a:latin typeface="Shivaji01" pitchFamily="2" charset="0"/>
              </a:rPr>
              <a:t>   </a:t>
            </a:r>
            <a:r>
              <a:rPr lang="en-US" sz="6600" dirty="0" err="1" smtClean="0">
                <a:solidFill>
                  <a:srgbClr val="00B0F0"/>
                </a:solidFill>
                <a:latin typeface="Shivaji01" pitchFamily="2" charset="0"/>
              </a:rPr>
              <a:t>taNa</a:t>
            </a:r>
            <a:r>
              <a:rPr lang="en-US" sz="6600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r>
              <a:rPr lang="en-US" sz="6600" dirty="0" err="1" smtClean="0">
                <a:solidFill>
                  <a:srgbClr val="00B0F0"/>
                </a:solidFill>
                <a:latin typeface="Shivaji01" pitchFamily="2" charset="0"/>
              </a:rPr>
              <a:t>inayaM~NaasaazI</a:t>
            </a:r>
            <a:r>
              <a:rPr lang="en-US" sz="6600" dirty="0" smtClean="0">
                <a:solidFill>
                  <a:srgbClr val="00B0F0"/>
                </a:solidFill>
                <a:latin typeface="Shivaji01" pitchFamily="2" charset="0"/>
              </a:rPr>
              <a:t> ]</a:t>
            </a:r>
            <a:r>
              <a:rPr lang="en-US" sz="6600" dirty="0" err="1" smtClean="0">
                <a:solidFill>
                  <a:srgbClr val="00B0F0"/>
                </a:solidFill>
                <a:latin typeface="Shivaji01" pitchFamily="2" charset="0"/>
              </a:rPr>
              <a:t>payayaaojanaa</a:t>
            </a:r>
            <a:r>
              <a:rPr lang="en-US" sz="6600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br>
              <a:rPr lang="en-US" sz="6600" dirty="0" smtClean="0">
                <a:solidFill>
                  <a:srgbClr val="00B0F0"/>
                </a:solidFill>
                <a:latin typeface="Shivaji01" pitchFamily="2" charset="0"/>
              </a:rPr>
            </a:br>
            <a:r>
              <a:rPr lang="en-US" sz="6600" dirty="0" smtClean="0">
                <a:solidFill>
                  <a:srgbClr val="00B0F0"/>
                </a:solidFill>
                <a:latin typeface="Shivaji01" pitchFamily="2" charset="0"/>
              </a:rPr>
              <a:t>        </a:t>
            </a:r>
            <a:r>
              <a:rPr lang="en-US" sz="6600" dirty="0" smtClean="0">
                <a:solidFill>
                  <a:srgbClr val="FF0000"/>
                </a:solidFill>
                <a:latin typeface="Shivaji01"/>
              </a:rPr>
              <a:t>³</a:t>
            </a:r>
            <a:r>
              <a:rPr lang="en-US" sz="6600" dirty="0" smtClean="0">
                <a:solidFill>
                  <a:srgbClr val="FF0000"/>
                </a:solidFill>
                <a:latin typeface="Shivaji01" pitchFamily="2" charset="0"/>
              </a:rPr>
              <a:t>taNaacao </a:t>
            </a:r>
            <a:r>
              <a:rPr lang="en-US" sz="6600" dirty="0" err="1" smtClean="0">
                <a:solidFill>
                  <a:srgbClr val="FF0000"/>
                </a:solidFill>
                <a:latin typeface="Shivaji01" pitchFamily="2" charset="0"/>
              </a:rPr>
              <a:t>vyavasqaapna</a:t>
            </a:r>
            <a:r>
              <a:rPr lang="en-US" sz="6600" dirty="0" smtClean="0">
                <a:solidFill>
                  <a:srgbClr val="FF0000"/>
                </a:solidFill>
                <a:latin typeface="Shivaji01"/>
              </a:rPr>
              <a:t>´</a:t>
            </a:r>
            <a:endParaRPr lang="en-US" sz="6600" dirty="0">
              <a:solidFill>
                <a:srgbClr val="FF000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Shivaji01"/>
              </a:rPr>
              <a:t>° </a:t>
            </a:r>
            <a:r>
              <a:rPr lang="en-US" sz="5200" dirty="0" err="1" smtClean="0">
                <a:latin typeface="Shivaji01"/>
              </a:rPr>
              <a:t>saMGaTnaa%mak</a:t>
            </a:r>
            <a:r>
              <a:rPr lang="en-US" sz="5200" dirty="0" smtClean="0">
                <a:latin typeface="Shivaji01"/>
              </a:rPr>
              <a:t> ]</a:t>
            </a:r>
            <a:r>
              <a:rPr lang="en-US" sz="5200" dirty="0" err="1" smtClean="0">
                <a:latin typeface="Shivaji01"/>
              </a:rPr>
              <a:t>payayaaojanaa</a:t>
            </a:r>
            <a:endParaRPr lang="en-US" dirty="0" smtClean="0">
              <a:latin typeface="Shivaji01"/>
            </a:endParaRPr>
          </a:p>
          <a:p>
            <a:pPr>
              <a:buNone/>
            </a:pPr>
            <a:r>
              <a:rPr lang="en-US" dirty="0">
                <a:latin typeface="Shivaji01"/>
              </a:rPr>
              <a:t>	</a:t>
            </a:r>
            <a:r>
              <a:rPr lang="en-US" dirty="0" smtClean="0">
                <a:latin typeface="Shivaji01"/>
              </a:rPr>
              <a:t>	</a:t>
            </a:r>
            <a:r>
              <a:rPr lang="en-US" sz="3800" dirty="0" smtClean="0">
                <a:latin typeface="Shivaji01"/>
              </a:rPr>
              <a:t>1.  </a:t>
            </a:r>
            <a:r>
              <a:rPr lang="en-US" sz="3800" dirty="0" err="1" smtClean="0">
                <a:latin typeface="Shivaji01"/>
              </a:rPr>
              <a:t>saahayyakarI</a:t>
            </a:r>
            <a:r>
              <a:rPr lang="en-US" sz="3800" dirty="0" smtClean="0">
                <a:latin typeface="Shivaji01"/>
              </a:rPr>
              <a:t> </a:t>
            </a:r>
            <a:r>
              <a:rPr lang="en-US" sz="3800" dirty="0" err="1" smtClean="0">
                <a:latin typeface="Shivaji01"/>
              </a:rPr>
              <a:t>vaatavarNa</a:t>
            </a:r>
            <a:endParaRPr lang="en-US" sz="3800" dirty="0" smtClean="0">
              <a:latin typeface="Shivaji01"/>
            </a:endParaRPr>
          </a:p>
          <a:p>
            <a:pPr>
              <a:buNone/>
            </a:pPr>
            <a:r>
              <a:rPr lang="en-US" sz="3800" dirty="0">
                <a:latin typeface="Shivaji01"/>
              </a:rPr>
              <a:t>	</a:t>
            </a:r>
            <a:r>
              <a:rPr lang="en-US" sz="3800" dirty="0" smtClean="0">
                <a:latin typeface="Shivaji01"/>
              </a:rPr>
              <a:t>	2.  </a:t>
            </a:r>
            <a:r>
              <a:rPr lang="en-US" sz="3800" dirty="0" err="1" smtClean="0">
                <a:latin typeface="Shivaji01"/>
              </a:rPr>
              <a:t>kaya</a:t>
            </a:r>
            <a:r>
              <a:rPr lang="en-US" sz="3800" dirty="0" smtClean="0">
                <a:latin typeface="Shivaji01"/>
              </a:rPr>
              <a:t>- </a:t>
            </a:r>
            <a:r>
              <a:rPr lang="en-US" sz="3800" dirty="0" err="1" smtClean="0">
                <a:latin typeface="Shivaji01"/>
              </a:rPr>
              <a:t>samaRQdIkrNa</a:t>
            </a:r>
            <a:endParaRPr lang="en-US" sz="3800" dirty="0" smtClean="0">
              <a:latin typeface="Shivaji01"/>
            </a:endParaRPr>
          </a:p>
          <a:p>
            <a:pPr>
              <a:buNone/>
            </a:pPr>
            <a:r>
              <a:rPr lang="en-US" sz="3800" dirty="0">
                <a:latin typeface="Shivaji01"/>
              </a:rPr>
              <a:t>	</a:t>
            </a:r>
            <a:r>
              <a:rPr lang="en-US" sz="3800" dirty="0" smtClean="0">
                <a:latin typeface="Shivaji01"/>
              </a:rPr>
              <a:t>	3.  </a:t>
            </a:r>
            <a:r>
              <a:rPr lang="en-US" sz="3800" dirty="0" err="1" smtClean="0">
                <a:latin typeface="Shivaji01"/>
              </a:rPr>
              <a:t>BaUimakaMbaabat</a:t>
            </a:r>
            <a:r>
              <a:rPr lang="en-US" sz="3800" dirty="0" smtClean="0">
                <a:latin typeface="Shivaji01"/>
              </a:rPr>
              <a:t> </a:t>
            </a:r>
            <a:r>
              <a:rPr lang="en-US" sz="3800" dirty="0" err="1" smtClean="0">
                <a:latin typeface="Shivaji01"/>
              </a:rPr>
              <a:t>spYTta</a:t>
            </a:r>
            <a:endParaRPr lang="en-US" sz="3800" dirty="0" smtClean="0">
              <a:latin typeface="Shivaji01"/>
            </a:endParaRPr>
          </a:p>
          <a:p>
            <a:pPr>
              <a:buNone/>
            </a:pPr>
            <a:r>
              <a:rPr lang="en-US" sz="3800" dirty="0">
                <a:latin typeface="Shivaji01"/>
              </a:rPr>
              <a:t>	</a:t>
            </a:r>
            <a:r>
              <a:rPr lang="en-US" sz="3800" dirty="0" smtClean="0">
                <a:latin typeface="Shivaji01"/>
              </a:rPr>
              <a:t>	4.  </a:t>
            </a:r>
            <a:r>
              <a:rPr lang="en-US" sz="3800" dirty="0" err="1" smtClean="0">
                <a:latin typeface="Shivaji01"/>
              </a:rPr>
              <a:t>jaIvanaxao</a:t>
            </a:r>
            <a:r>
              <a:rPr lang="en-US" sz="3800" dirty="0" smtClean="0">
                <a:latin typeface="Shivaji01"/>
              </a:rPr>
              <a:t>~ </a:t>
            </a:r>
            <a:r>
              <a:rPr lang="en-US" sz="3800" dirty="0" err="1" smtClean="0">
                <a:latin typeface="Shivaji01"/>
              </a:rPr>
              <a:t>inayaaojana</a:t>
            </a:r>
            <a:r>
              <a:rPr lang="en-US" sz="3800" dirty="0" smtClean="0">
                <a:latin typeface="Shivaji01"/>
              </a:rPr>
              <a:t> </a:t>
            </a:r>
            <a:r>
              <a:rPr lang="en-US" sz="3800" dirty="0" err="1" smtClean="0">
                <a:latin typeface="Shivaji01"/>
              </a:rPr>
              <a:t>va</a:t>
            </a:r>
            <a:r>
              <a:rPr lang="en-US" sz="3800" dirty="0" smtClean="0">
                <a:latin typeface="Shivaji01"/>
              </a:rPr>
              <a:t> </a:t>
            </a:r>
            <a:r>
              <a:rPr lang="en-US" sz="3800" dirty="0" err="1" smtClean="0">
                <a:latin typeface="Shivaji01"/>
              </a:rPr>
              <a:t>samaupdoSana</a:t>
            </a:r>
            <a:endParaRPr lang="en-US" sz="3800" dirty="0" smtClean="0">
              <a:latin typeface="Shivaji01"/>
            </a:endParaRPr>
          </a:p>
          <a:p>
            <a:pPr>
              <a:buNone/>
            </a:pPr>
            <a:r>
              <a:rPr lang="en-US" sz="3800" dirty="0">
                <a:latin typeface="Shivaji01"/>
              </a:rPr>
              <a:t>	</a:t>
            </a:r>
            <a:r>
              <a:rPr lang="en-US" sz="3800" dirty="0" smtClean="0">
                <a:latin typeface="Shivaji01"/>
              </a:rPr>
              <a:t>	5.  </a:t>
            </a:r>
            <a:r>
              <a:rPr lang="en-US" sz="3800" dirty="0" err="1" smtClean="0">
                <a:latin typeface="Shivaji01"/>
              </a:rPr>
              <a:t>taNa</a:t>
            </a:r>
            <a:r>
              <a:rPr lang="en-US" sz="3800" dirty="0" smtClean="0">
                <a:latin typeface="Shivaji01"/>
              </a:rPr>
              <a:t> </a:t>
            </a:r>
            <a:r>
              <a:rPr lang="en-US" sz="3800" dirty="0" err="1" smtClean="0">
                <a:latin typeface="Shivaji01"/>
              </a:rPr>
              <a:t>inayaM~Na</a:t>
            </a:r>
            <a:r>
              <a:rPr lang="en-US" sz="3800" dirty="0" smtClean="0">
                <a:latin typeface="Shivaji01"/>
              </a:rPr>
              <a:t> </a:t>
            </a:r>
            <a:r>
              <a:rPr lang="en-US" sz="3800" dirty="0" err="1" smtClean="0">
                <a:latin typeface="Shivaji01"/>
              </a:rPr>
              <a:t>kaya-SaaLa</a:t>
            </a:r>
            <a:endParaRPr lang="en-US" sz="3800" dirty="0" smtClean="0">
              <a:latin typeface="Shivaji01"/>
            </a:endParaRPr>
          </a:p>
          <a:p>
            <a:pPr>
              <a:buNone/>
            </a:pPr>
            <a:r>
              <a:rPr lang="en-US" sz="3800" dirty="0">
                <a:latin typeface="Shivaji01"/>
              </a:rPr>
              <a:t>	</a:t>
            </a:r>
            <a:r>
              <a:rPr lang="en-US" sz="3800" dirty="0" smtClean="0">
                <a:latin typeface="Shivaji01"/>
              </a:rPr>
              <a:t>	6.  </a:t>
            </a:r>
            <a:r>
              <a:rPr lang="en-US" sz="3800" dirty="0" err="1" smtClean="0">
                <a:latin typeface="Shivaji01"/>
              </a:rPr>
              <a:t>caaMgalyaa</a:t>
            </a:r>
            <a:r>
              <a:rPr lang="en-US" sz="3800" dirty="0" smtClean="0">
                <a:latin typeface="Shivaji01"/>
              </a:rPr>
              <a:t> </a:t>
            </a:r>
            <a:r>
              <a:rPr lang="en-US" sz="3800" dirty="0" err="1" smtClean="0">
                <a:latin typeface="Shivaji01"/>
              </a:rPr>
              <a:t>sauivaQaa</a:t>
            </a:r>
            <a:endParaRPr lang="en-US" sz="3800" dirty="0" smtClean="0">
              <a:latin typeface="Shivaji01"/>
            </a:endParaRPr>
          </a:p>
          <a:p>
            <a:pPr>
              <a:buNone/>
            </a:pPr>
            <a:r>
              <a:rPr lang="en-US" sz="3800" dirty="0">
                <a:latin typeface="Shivaji01"/>
              </a:rPr>
              <a:t>	</a:t>
            </a:r>
            <a:r>
              <a:rPr lang="en-US" sz="3800" dirty="0" smtClean="0">
                <a:latin typeface="Shivaji01"/>
              </a:rPr>
              <a:t>	7.  </a:t>
            </a:r>
            <a:r>
              <a:rPr lang="en-US" sz="3800" dirty="0" err="1" smtClean="0">
                <a:latin typeface="Shivaji01"/>
              </a:rPr>
              <a:t>saMrcanaa</a:t>
            </a:r>
            <a:r>
              <a:rPr lang="en-US" sz="3800" dirty="0" smtClean="0">
                <a:latin typeface="Shivaji01"/>
              </a:rPr>
              <a:t> </a:t>
            </a:r>
            <a:r>
              <a:rPr lang="en-US" sz="3800" dirty="0" err="1" smtClean="0">
                <a:latin typeface="Shivaji01"/>
              </a:rPr>
              <a:t>badla</a:t>
            </a:r>
            <a:r>
              <a:rPr lang="en-US" sz="3800" dirty="0" smtClean="0">
                <a:latin typeface="Shivaji01"/>
              </a:rPr>
              <a:t>	</a:t>
            </a:r>
          </a:p>
          <a:p>
            <a:pPr>
              <a:buNone/>
            </a:pPr>
            <a:r>
              <a:rPr lang="en-US" sz="3800" dirty="0">
                <a:latin typeface="Shivaji01"/>
              </a:rPr>
              <a:t>	</a:t>
            </a:r>
            <a:r>
              <a:rPr lang="en-US" sz="3800" dirty="0" smtClean="0">
                <a:latin typeface="Shivaji01"/>
              </a:rPr>
              <a:t>	8.  </a:t>
            </a:r>
            <a:r>
              <a:rPr lang="en-US" sz="3800" dirty="0" err="1" smtClean="0">
                <a:latin typeface="Shivaji01"/>
              </a:rPr>
              <a:t>p`ik`yaa</a:t>
            </a:r>
            <a:r>
              <a:rPr lang="en-US" sz="3800" dirty="0" smtClean="0">
                <a:latin typeface="Shivaji01"/>
              </a:rPr>
              <a:t> </a:t>
            </a:r>
            <a:r>
              <a:rPr lang="en-US" sz="3800" dirty="0" err="1" smtClean="0">
                <a:latin typeface="Shivaji01"/>
              </a:rPr>
              <a:t>sauQaar</a:t>
            </a:r>
            <a:endParaRPr lang="en-US" sz="3800" dirty="0" smtClean="0">
              <a:latin typeface="Shivaji01"/>
            </a:endParaRPr>
          </a:p>
          <a:p>
            <a:pPr>
              <a:buNone/>
            </a:pPr>
            <a:r>
              <a:rPr lang="en-US" sz="3800" dirty="0">
                <a:latin typeface="Shivaji01"/>
              </a:rPr>
              <a:t>	</a:t>
            </a:r>
            <a:r>
              <a:rPr lang="en-US" sz="3800" dirty="0" smtClean="0">
                <a:latin typeface="Shivaji01"/>
              </a:rPr>
              <a:t>	9.  </a:t>
            </a:r>
            <a:r>
              <a:rPr lang="en-US" sz="3800" dirty="0" err="1" smtClean="0">
                <a:latin typeface="Shivaji01"/>
              </a:rPr>
              <a:t>vairYz­kinaYz</a:t>
            </a:r>
            <a:r>
              <a:rPr lang="en-US" sz="3800" dirty="0" smtClean="0">
                <a:latin typeface="Shivaji01"/>
              </a:rPr>
              <a:t> </a:t>
            </a:r>
            <a:r>
              <a:rPr lang="en-US" sz="3800" dirty="0" err="1" smtClean="0">
                <a:latin typeface="Shivaji01"/>
              </a:rPr>
              <a:t>salaaoKa</a:t>
            </a:r>
            <a:endParaRPr lang="en-US" sz="3800" dirty="0" smtClean="0">
              <a:latin typeface="Shivaji01"/>
            </a:endParaRPr>
          </a:p>
          <a:p>
            <a:pPr>
              <a:buNone/>
            </a:pPr>
            <a:r>
              <a:rPr lang="en-US" sz="3800" dirty="0">
                <a:latin typeface="Shivaji01"/>
              </a:rPr>
              <a:t>	</a:t>
            </a:r>
            <a:r>
              <a:rPr lang="en-US" sz="3800" dirty="0" smtClean="0">
                <a:latin typeface="Shivaji01"/>
              </a:rPr>
              <a:t>	10. </a:t>
            </a:r>
            <a:r>
              <a:rPr lang="en-US" sz="3800" dirty="0" err="1" smtClean="0">
                <a:latin typeface="Shivaji01"/>
              </a:rPr>
              <a:t>QaaorNaaMmaQyao</a:t>
            </a:r>
            <a:r>
              <a:rPr lang="en-US" sz="3800" dirty="0" smtClean="0">
                <a:latin typeface="Shivaji01"/>
              </a:rPr>
              <a:t> </a:t>
            </a:r>
            <a:r>
              <a:rPr lang="en-US" sz="3800" dirty="0" err="1" smtClean="0">
                <a:latin typeface="Shivaji01"/>
              </a:rPr>
              <a:t>badla</a:t>
            </a:r>
            <a:endParaRPr lang="en-US" sz="3800" dirty="0" smtClean="0">
              <a:latin typeface="Shivaji01"/>
            </a:endParaRPr>
          </a:p>
          <a:p>
            <a:pPr>
              <a:buNone/>
            </a:pPr>
            <a:r>
              <a:rPr lang="en-US" sz="3800" dirty="0">
                <a:latin typeface="Shivaji01"/>
              </a:rPr>
              <a:t>	</a:t>
            </a:r>
            <a:r>
              <a:rPr lang="en-US" sz="3800" dirty="0" smtClean="0">
                <a:latin typeface="Shivaji01"/>
              </a:rPr>
              <a:t>			11. </a:t>
            </a:r>
            <a:r>
              <a:rPr lang="en-US" sz="3800" dirty="0" err="1" smtClean="0">
                <a:latin typeface="Shivaji01"/>
              </a:rPr>
              <a:t>kamagaar</a:t>
            </a:r>
            <a:r>
              <a:rPr lang="en-US" sz="3800" dirty="0" smtClean="0">
                <a:latin typeface="Shivaji01"/>
              </a:rPr>
              <a:t> </a:t>
            </a:r>
            <a:r>
              <a:rPr lang="en-US" sz="3800" dirty="0" err="1" smtClean="0">
                <a:latin typeface="Shivaji01"/>
              </a:rPr>
              <a:t>klyaaNa</a:t>
            </a:r>
            <a:r>
              <a:rPr lang="en-US" sz="3800" dirty="0" smtClean="0">
                <a:latin typeface="Shivaji01"/>
              </a:rPr>
              <a:t> </a:t>
            </a:r>
            <a:r>
              <a:rPr lang="en-US" sz="3800" dirty="0" err="1" smtClean="0">
                <a:latin typeface="Shivaji01"/>
              </a:rPr>
              <a:t>yaaojanaa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3800" dirty="0" smtClean="0">
                <a:solidFill>
                  <a:schemeClr val="accent2">
                    <a:lumMod val="50000"/>
                  </a:schemeClr>
                </a:solidFill>
                <a:latin typeface="Baskerville Old Face" pitchFamily="18" charset="0"/>
                <a:cs typeface="Andalus" pitchFamily="18" charset="-78"/>
              </a:rPr>
              <a:t>Thank</a:t>
            </a:r>
          </a:p>
          <a:p>
            <a:pPr>
              <a:buNone/>
            </a:pPr>
            <a:r>
              <a:rPr lang="en-US" sz="13800" dirty="0" smtClean="0">
                <a:solidFill>
                  <a:schemeClr val="accent2">
                    <a:lumMod val="50000"/>
                  </a:schemeClr>
                </a:solidFill>
                <a:latin typeface="Baskerville Old Face" pitchFamily="18" charset="0"/>
                <a:cs typeface="Andalus" pitchFamily="18" charset="-78"/>
              </a:rPr>
              <a:t>				You</a:t>
            </a:r>
            <a:endParaRPr lang="en-US" sz="13800" dirty="0">
              <a:solidFill>
                <a:schemeClr val="accent2">
                  <a:lumMod val="5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mr-IN" dirty="0" smtClean="0">
                <a:solidFill>
                  <a:srgbClr val="FF0000"/>
                </a:solidFill>
                <a:latin typeface="AkrutiGaneshDevShruti" pitchFamily="2" charset="0"/>
              </a:rPr>
              <a:t>प्रकरण क्रमांक -६</a:t>
            </a:r>
            <a:r>
              <a:rPr lang="en-US" sz="9600" dirty="0" smtClean="0">
                <a:solidFill>
                  <a:srgbClr val="FF0000"/>
                </a:solidFill>
                <a:latin typeface="Shivaji01" pitchFamily="2" charset="0"/>
              </a:rPr>
              <a:t/>
            </a:r>
            <a:br>
              <a:rPr lang="en-US" sz="9600" dirty="0" smtClean="0">
                <a:solidFill>
                  <a:srgbClr val="FF0000"/>
                </a:solidFill>
                <a:latin typeface="Shivaji01" pitchFamily="2" charset="0"/>
              </a:rPr>
            </a:br>
            <a:r>
              <a:rPr lang="en-US" sz="11500" dirty="0" err="1" smtClean="0">
                <a:solidFill>
                  <a:srgbClr val="FF0000"/>
                </a:solidFill>
                <a:latin typeface="Shivaji01" pitchFamily="2" charset="0"/>
              </a:rPr>
              <a:t>taNa</a:t>
            </a:r>
            <a:r>
              <a:rPr lang="en-US" sz="115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11500" dirty="0" err="1" smtClean="0">
                <a:solidFill>
                  <a:srgbClr val="FF0000"/>
                </a:solidFill>
                <a:latin typeface="Shivaji01" pitchFamily="2" charset="0"/>
              </a:rPr>
              <a:t>vyavasqaapna</a:t>
            </a:r>
            <a:r>
              <a:rPr lang="en-US" sz="115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endParaRPr lang="en-US" sz="9600" dirty="0">
              <a:solidFill>
                <a:srgbClr val="FF0000"/>
              </a:solidFill>
              <a:latin typeface="Shivaji01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sz="14400" dirty="0" smtClean="0">
              <a:solidFill>
                <a:srgbClr val="FF0000"/>
              </a:solidFill>
              <a:latin typeface="Shivaji01" pitchFamily="2" charset="0"/>
            </a:endParaRPr>
          </a:p>
          <a:p>
            <a:endParaRPr lang="en-US" sz="4000" dirty="0">
              <a:solidFill>
                <a:srgbClr val="00B05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sz="4400" dirty="0" smtClean="0">
                <a:latin typeface="Shivaji01" pitchFamily="2" charset="0"/>
              </a:rPr>
              <a:t>प्रस्तावना</a:t>
            </a:r>
            <a:endParaRPr lang="en-US" sz="4400" dirty="0" smtClean="0">
              <a:latin typeface="Shivaji01" pitchFamily="2" charset="0"/>
            </a:endParaRPr>
          </a:p>
          <a:p>
            <a:pPr lvl="2"/>
            <a:r>
              <a:rPr lang="en-US" sz="4400" dirty="0" err="1" smtClean="0">
                <a:latin typeface="Shivaji01" pitchFamily="2" charset="0"/>
              </a:rPr>
              <a:t>P`agat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tM</a:t>
            </a:r>
            <a:r>
              <a:rPr lang="en-US" sz="4400" dirty="0" smtClean="0">
                <a:latin typeface="Shivaji01" pitchFamily="2" charset="0"/>
              </a:rPr>
              <a:t>~&amp;</a:t>
            </a:r>
            <a:r>
              <a:rPr lang="en-US" sz="4400" dirty="0" err="1" smtClean="0">
                <a:latin typeface="Shivaji01" pitchFamily="2" charset="0"/>
              </a:rPr>
              <a:t>ana</a:t>
            </a:r>
            <a:r>
              <a:rPr lang="en-US" sz="4400" dirty="0" smtClean="0">
                <a:latin typeface="Shivaji01" pitchFamily="2" charset="0"/>
              </a:rPr>
              <a:t> ,</a:t>
            </a:r>
            <a:r>
              <a:rPr lang="en-US" sz="4400" dirty="0" err="1" smtClean="0">
                <a:latin typeface="Shivaji01" pitchFamily="2" charset="0"/>
              </a:rPr>
              <a:t>p`gat</a:t>
            </a:r>
            <a:r>
              <a:rPr lang="en-US" sz="4400" dirty="0" smtClean="0">
                <a:latin typeface="Shivaji01" pitchFamily="2" charset="0"/>
              </a:rPr>
              <a:t> ]%</a:t>
            </a:r>
            <a:r>
              <a:rPr lang="en-US" sz="4400" dirty="0" err="1" smtClean="0">
                <a:latin typeface="Shivaji01" pitchFamily="2" charset="0"/>
              </a:rPr>
              <a:t>padna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pQdtI</a:t>
            </a:r>
            <a:r>
              <a:rPr lang="en-US" sz="4400" dirty="0">
                <a:latin typeface="Shivaji01" pitchFamily="2" charset="0"/>
              </a:rPr>
              <a:t> </a:t>
            </a:r>
            <a:r>
              <a:rPr lang="en-US" sz="4400" dirty="0" smtClean="0">
                <a:latin typeface="Shivaji01" pitchFamily="2" charset="0"/>
              </a:rPr>
              <a:t>,</a:t>
            </a:r>
            <a:r>
              <a:rPr lang="en-US" sz="4400" dirty="0" err="1" smtClean="0">
                <a:latin typeface="Shivaji01" pitchFamily="2" charset="0"/>
              </a:rPr>
              <a:t>p`gat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yaM~o</a:t>
            </a:r>
            <a:r>
              <a:rPr lang="en-US" sz="4400" dirty="0" smtClean="0">
                <a:latin typeface="Shivaji01" pitchFamily="2" charset="0"/>
              </a:rPr>
              <a:t> ]</a:t>
            </a:r>
            <a:r>
              <a:rPr lang="en-US" sz="4400" dirty="0" err="1" smtClean="0">
                <a:latin typeface="Shivaji01" pitchFamily="2" charset="0"/>
              </a:rPr>
              <a:t>pkrNao</a:t>
            </a:r>
            <a:r>
              <a:rPr lang="en-US" sz="4400" dirty="0" smtClean="0">
                <a:latin typeface="Shivaji01" pitchFamily="2" charset="0"/>
              </a:rPr>
              <a:t> ,</a:t>
            </a:r>
            <a:r>
              <a:rPr lang="en-US" sz="4400" dirty="0" err="1" smtClean="0">
                <a:latin typeface="Shivaji01" pitchFamily="2" charset="0"/>
              </a:rPr>
              <a:t>maaihtI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tM</a:t>
            </a:r>
            <a:r>
              <a:rPr lang="en-US" sz="4400" dirty="0" smtClean="0">
                <a:latin typeface="Shivaji01" pitchFamily="2" charset="0"/>
              </a:rPr>
              <a:t>~&amp;</a:t>
            </a:r>
            <a:r>
              <a:rPr lang="en-US" sz="4400" dirty="0" err="1" smtClean="0">
                <a:latin typeface="Shivaji01" pitchFamily="2" charset="0"/>
              </a:rPr>
              <a:t>anaacao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mahamaaga</a:t>
            </a:r>
            <a:r>
              <a:rPr lang="en-US" sz="4400" dirty="0" smtClean="0">
                <a:latin typeface="Shivaji01" pitchFamily="2" charset="0"/>
              </a:rPr>
              <a:t>- ,</a:t>
            </a:r>
            <a:r>
              <a:rPr lang="en-US" sz="4400" dirty="0" err="1" smtClean="0">
                <a:latin typeface="Shivaji01" pitchFamily="2" charset="0"/>
              </a:rPr>
              <a:t>vaaZtI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va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tIva</a:t>
            </a:r>
            <a:r>
              <a:rPr lang="en-US" sz="4400" dirty="0" smtClean="0">
                <a:latin typeface="Shivaji01" pitchFamily="2" charset="0"/>
              </a:rPr>
              <a:t>` </a:t>
            </a:r>
            <a:r>
              <a:rPr lang="en-US" sz="4400" dirty="0" err="1" smtClean="0">
                <a:latin typeface="Shivaji01" pitchFamily="2" charset="0"/>
              </a:rPr>
              <a:t>spQaa</a:t>
            </a:r>
            <a:r>
              <a:rPr lang="en-US" sz="4400" dirty="0" smtClean="0">
                <a:latin typeface="Shivaji01" pitchFamily="2" charset="0"/>
              </a:rPr>
              <a:t>- </a:t>
            </a:r>
            <a:r>
              <a:rPr lang="en-US" sz="4400" dirty="0" err="1" smtClean="0">
                <a:latin typeface="Shivaji01" pitchFamily="2" charset="0"/>
              </a:rPr>
              <a:t>baajaarpozaMcao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badlato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sva$p</a:t>
            </a:r>
            <a:r>
              <a:rPr lang="en-US" sz="4400" dirty="0" smtClean="0">
                <a:latin typeface="Shivaji01" pitchFamily="2" charset="0"/>
              </a:rPr>
              <a:t> ,</a:t>
            </a:r>
            <a:r>
              <a:rPr lang="en-US" sz="4400" dirty="0" err="1" smtClean="0">
                <a:latin typeface="Shivaji01" pitchFamily="2" charset="0"/>
              </a:rPr>
              <a:t>pyaa-varNaatIla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ivaiBanna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badla</a:t>
            </a:r>
            <a:r>
              <a:rPr lang="en-US" sz="4400" dirty="0" smtClean="0">
                <a:latin typeface="Shivaji01" pitchFamily="2" charset="0"/>
              </a:rPr>
              <a:t>, ,</a:t>
            </a:r>
            <a:r>
              <a:rPr lang="en-US" sz="4400" dirty="0" err="1" smtClean="0">
                <a:latin typeface="Shivaji01" pitchFamily="2" charset="0"/>
              </a:rPr>
              <a:t>vyavasqaapnaacyaa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vaaZ%yaa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Apoxaa</a:t>
            </a:r>
            <a:r>
              <a:rPr lang="en-US" sz="4400" dirty="0" smtClean="0">
                <a:latin typeface="Shivaji01" pitchFamily="2" charset="0"/>
              </a:rPr>
              <a:t> [.</a:t>
            </a:r>
            <a:endParaRPr lang="en-US" sz="4400" dirty="0">
              <a:latin typeface="Shivaji01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1500" dirty="0" err="1" smtClean="0">
                <a:solidFill>
                  <a:srgbClr val="00B0F0"/>
                </a:solidFill>
                <a:latin typeface="Shivaji01" pitchFamily="2" charset="0"/>
              </a:rPr>
              <a:t>taNa</a:t>
            </a:r>
            <a:r>
              <a:rPr lang="en-US" sz="11500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r>
              <a:rPr lang="en-US" sz="11500" dirty="0" err="1" smtClean="0">
                <a:solidFill>
                  <a:srgbClr val="00B0F0"/>
                </a:solidFill>
                <a:latin typeface="Shivaji01" pitchFamily="2" charset="0"/>
              </a:rPr>
              <a:t>vyavasqaapna</a:t>
            </a:r>
            <a:endParaRPr lang="en-US" sz="11500" dirty="0">
              <a:solidFill>
                <a:srgbClr val="00B0F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90928"/>
            <a:ext cx="8229600" cy="476707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4400" dirty="0" smtClean="0">
                <a:latin typeface="Shivaji01" pitchFamily="2" charset="0"/>
              </a:rPr>
              <a:t>1.  </a:t>
            </a:r>
            <a:r>
              <a:rPr lang="en-US" sz="4400" dirty="0" err="1" smtClean="0">
                <a:latin typeface="Shivaji01" pitchFamily="2" charset="0"/>
              </a:rPr>
              <a:t>kaya-taNa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mhNajao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saMGaTnaotIla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laaok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va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kaya</a:t>
            </a:r>
            <a:r>
              <a:rPr lang="en-US" sz="4400" dirty="0" smtClean="0">
                <a:latin typeface="Shivaji01" pitchFamily="2" charset="0"/>
              </a:rPr>
              <a:t>- </a:t>
            </a:r>
            <a:r>
              <a:rPr lang="en-US" sz="4400" dirty="0" err="1" smtClean="0">
                <a:latin typeface="Shivaji01" pitchFamily="2" charset="0"/>
              </a:rPr>
              <a:t>yaaMcyaa</a:t>
            </a:r>
            <a:r>
              <a:rPr lang="en-US" sz="4400" dirty="0" smtClean="0">
                <a:latin typeface="Shivaji01" pitchFamily="2" charset="0"/>
              </a:rPr>
              <a:t>   	</a:t>
            </a:r>
            <a:r>
              <a:rPr lang="en-US" sz="4400" dirty="0" err="1" smtClean="0">
                <a:latin typeface="Shivaji01" pitchFamily="2" charset="0"/>
              </a:rPr>
              <a:t>AaMtrik`yaotUna</a:t>
            </a:r>
            <a:r>
              <a:rPr lang="en-US" sz="4400" smtClean="0">
                <a:latin typeface="Shivaji01" pitchFamily="2" charset="0"/>
              </a:rPr>
              <a:t> inamaa</a:t>
            </a:r>
            <a:r>
              <a:rPr lang="en-US" sz="4400" dirty="0" smtClean="0">
                <a:latin typeface="Shivaji01" pitchFamily="2" charset="0"/>
              </a:rPr>
              <a:t>-Na </a:t>
            </a:r>
            <a:r>
              <a:rPr lang="en-US" sz="4400" dirty="0" err="1" smtClean="0">
                <a:latin typeface="Shivaji01" pitchFamily="2" charset="0"/>
              </a:rPr>
              <a:t>haoNaarI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isqatI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haoya</a:t>
            </a:r>
            <a:r>
              <a:rPr lang="en-US" sz="4400" dirty="0" smtClean="0">
                <a:latin typeface="Shivaji01" pitchFamily="2" charset="0"/>
              </a:rPr>
              <a:t>.</a:t>
            </a:r>
          </a:p>
          <a:p>
            <a:pPr marL="514350" indent="-514350">
              <a:buNone/>
            </a:pPr>
            <a:r>
              <a:rPr lang="en-US" sz="2800" b="1" dirty="0" smtClean="0"/>
              <a:t>2</a:t>
            </a:r>
            <a:r>
              <a:rPr lang="en-US" sz="4400" dirty="0" smtClean="0"/>
              <a:t>.		</a:t>
            </a:r>
            <a:r>
              <a:rPr lang="en-US" sz="4400" dirty="0" err="1" smtClean="0">
                <a:latin typeface="Shivaji01" pitchFamily="2" charset="0"/>
              </a:rPr>
              <a:t>vaOyai@tk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kuvatIpoxaa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jaast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Apoxaa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saMGaYa</a:t>
            </a:r>
            <a:r>
              <a:rPr lang="en-US" sz="4400" dirty="0" smtClean="0">
                <a:latin typeface="Shivaji01" pitchFamily="2" charset="0"/>
              </a:rPr>
              <a:t>- </a:t>
            </a:r>
            <a:r>
              <a:rPr lang="en-US" sz="4400" dirty="0" err="1" smtClean="0">
                <a:latin typeface="Shivaji01" pitchFamily="2" charset="0"/>
              </a:rPr>
              <a:t>va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tNaava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inamaa</a:t>
            </a:r>
            <a:r>
              <a:rPr lang="en-US" sz="4400" dirty="0" smtClean="0">
                <a:latin typeface="Shivaji01" pitchFamily="2" charset="0"/>
              </a:rPr>
              <a:t>-Na </a:t>
            </a:r>
            <a:r>
              <a:rPr lang="en-US" sz="4400" dirty="0" err="1" smtClean="0">
                <a:latin typeface="Shivaji01" pitchFamily="2" charset="0"/>
              </a:rPr>
              <a:t>krNaarI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Avasqaa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mhNajao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taNa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haoya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00B0F0"/>
                </a:solidFill>
                <a:latin typeface="Shivaji01" pitchFamily="2" charset="0"/>
              </a:rPr>
              <a:t>    </a:t>
            </a:r>
            <a:r>
              <a:rPr lang="en-US" sz="8000" dirty="0" err="1" smtClean="0">
                <a:solidFill>
                  <a:srgbClr val="00B0F0"/>
                </a:solidFill>
                <a:latin typeface="Shivaji01" pitchFamily="2" charset="0"/>
              </a:rPr>
              <a:t>taNa</a:t>
            </a:r>
            <a:r>
              <a:rPr lang="en-US" sz="8000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r>
              <a:rPr lang="en-US" sz="8000" dirty="0" err="1" smtClean="0">
                <a:solidFill>
                  <a:srgbClr val="00B0F0"/>
                </a:solidFill>
                <a:latin typeface="Shivaji01" pitchFamily="2" charset="0"/>
              </a:rPr>
              <a:t>saM&amp;ocaI</a:t>
            </a:r>
            <a:r>
              <a:rPr lang="en-US" sz="8000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r>
              <a:rPr lang="en-US" sz="8000" dirty="0" err="1" smtClean="0">
                <a:solidFill>
                  <a:srgbClr val="00B0F0"/>
                </a:solidFill>
                <a:latin typeface="Shivaji01" pitchFamily="2" charset="0"/>
              </a:rPr>
              <a:t>vyaa#yaa</a:t>
            </a:r>
            <a:endParaRPr lang="en-US" sz="8000" dirty="0">
              <a:solidFill>
                <a:srgbClr val="00B0F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763000" cy="56388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sz="4100" dirty="0" smtClean="0">
                <a:latin typeface="Shivaji01" pitchFamily="2" charset="0"/>
              </a:rPr>
              <a:t>1</a:t>
            </a:r>
            <a:r>
              <a:rPr lang="en-US" dirty="0" smtClean="0">
                <a:latin typeface="Shivaji01" pitchFamily="2" charset="0"/>
              </a:rPr>
              <a:t>.</a:t>
            </a:r>
            <a:r>
              <a:rPr lang="en-US" sz="4100" dirty="0" smtClean="0">
                <a:latin typeface="Shivaji01" pitchFamily="2" charset="0"/>
              </a:rPr>
              <a:t>	</a:t>
            </a:r>
            <a:r>
              <a:rPr lang="en-US" sz="4100" dirty="0" err="1" smtClean="0">
                <a:latin typeface="Shivaji01" pitchFamily="2" charset="0"/>
              </a:rPr>
              <a:t>maanaisak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taNa</a:t>
            </a:r>
            <a:endParaRPr lang="en-US" sz="41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100" dirty="0" smtClean="0">
                <a:latin typeface="Shivaji01" pitchFamily="2" charset="0"/>
              </a:rPr>
              <a:t>2.	</a:t>
            </a:r>
            <a:r>
              <a:rPr lang="en-US" sz="4100" dirty="0" err="1" smtClean="0">
                <a:latin typeface="Shivaji01" pitchFamily="2" charset="0"/>
              </a:rPr>
              <a:t>vya@tIcao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maanaisak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saMtulana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ibaGaDto</a:t>
            </a:r>
            <a:r>
              <a:rPr lang="en-US" sz="4100" dirty="0" smtClean="0">
                <a:latin typeface="Shivaji01" pitchFamily="2" charset="0"/>
              </a:rPr>
              <a:t>.</a:t>
            </a:r>
          </a:p>
          <a:p>
            <a:pPr marL="514350" indent="-514350">
              <a:buNone/>
            </a:pPr>
            <a:r>
              <a:rPr lang="en-US" sz="4100" dirty="0" smtClean="0">
                <a:latin typeface="Shivaji01" pitchFamily="2" charset="0"/>
              </a:rPr>
              <a:t>3. </a:t>
            </a:r>
            <a:r>
              <a:rPr lang="en-US" sz="4100" dirty="0" err="1" smtClean="0">
                <a:latin typeface="Shivaji01" pitchFamily="2" charset="0"/>
              </a:rPr>
              <a:t>taNa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hI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vya@tI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va</a:t>
            </a:r>
            <a:r>
              <a:rPr lang="en-US" sz="4100" dirty="0" smtClean="0">
                <a:latin typeface="Shivaji01" pitchFamily="2" charset="0"/>
              </a:rPr>
              <a:t> %</a:t>
            </a:r>
            <a:r>
              <a:rPr lang="en-US" sz="4100" dirty="0" err="1" smtClean="0">
                <a:latin typeface="Shivaji01" pitchFamily="2" charset="0"/>
              </a:rPr>
              <a:t>yaacao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kaya</a:t>
            </a:r>
            <a:r>
              <a:rPr lang="en-US" sz="4100" dirty="0" smtClean="0">
                <a:latin typeface="Shivaji01" pitchFamily="2" charset="0"/>
              </a:rPr>
              <a:t>- </a:t>
            </a:r>
            <a:r>
              <a:rPr lang="en-US" sz="4100" dirty="0" err="1" smtClean="0">
                <a:latin typeface="Shivaji01" pitchFamily="2" charset="0"/>
              </a:rPr>
              <a:t>yaatUna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inamaa-na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haoto</a:t>
            </a:r>
            <a:endParaRPr lang="en-US" sz="41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100" dirty="0" smtClean="0">
                <a:latin typeface="Shivaji01" pitchFamily="2" charset="0"/>
              </a:rPr>
              <a:t>4. </a:t>
            </a:r>
            <a:r>
              <a:rPr lang="en-US" sz="4100" dirty="0" err="1" smtClean="0">
                <a:latin typeface="Shivaji01" pitchFamily="2" charset="0"/>
              </a:rPr>
              <a:t>taNa</a:t>
            </a:r>
            <a:r>
              <a:rPr lang="en-US" sz="4100" dirty="0" smtClean="0">
                <a:latin typeface="Shivaji01" pitchFamily="2" charset="0"/>
              </a:rPr>
              <a:t> ha </a:t>
            </a:r>
            <a:r>
              <a:rPr lang="en-US" sz="4100" dirty="0" err="1" smtClean="0">
                <a:latin typeface="Shivaji01" pitchFamily="2" charset="0"/>
              </a:rPr>
              <a:t>vya@tIMmaQaIla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Baavainak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Aqavaa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pyaa-varNaatIla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GaTkaMca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pirNaama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Asatao</a:t>
            </a:r>
            <a:endParaRPr lang="en-US" sz="41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100" dirty="0" smtClean="0">
                <a:latin typeface="Shivaji01" pitchFamily="2" charset="0"/>
              </a:rPr>
              <a:t>5.	</a:t>
            </a:r>
            <a:r>
              <a:rPr lang="en-US" sz="4100" dirty="0" err="1" smtClean="0">
                <a:latin typeface="Shivaji01" pitchFamily="2" charset="0"/>
              </a:rPr>
              <a:t>taNaamauLo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vya@tIkDUna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Baavainak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Aqavaa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SaarIirk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p`itik`yaa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vya@t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haoto</a:t>
            </a:r>
            <a:endParaRPr lang="en-US" sz="41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100" dirty="0" smtClean="0">
                <a:latin typeface="Shivaji01" pitchFamily="2" charset="0"/>
              </a:rPr>
              <a:t>6. </a:t>
            </a:r>
            <a:r>
              <a:rPr lang="en-US" sz="4100" dirty="0" err="1" smtClean="0">
                <a:latin typeface="Shivaji01" pitchFamily="2" charset="0"/>
              </a:rPr>
              <a:t>vya@tIcyaa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sava-saaQaarNa</a:t>
            </a:r>
            <a:r>
              <a:rPr lang="en-US" sz="4100" dirty="0" smtClean="0">
                <a:latin typeface="Shivaji01" pitchFamily="2" charset="0"/>
              </a:rPr>
              <a:t> vat-</a:t>
            </a:r>
            <a:r>
              <a:rPr lang="en-US" sz="4100" dirty="0" err="1" smtClean="0">
                <a:latin typeface="Shivaji01" pitchFamily="2" charset="0"/>
              </a:rPr>
              <a:t>napQdtImaQyao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tfavat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pDto</a:t>
            </a:r>
            <a:endParaRPr lang="en-US" sz="41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100" dirty="0" smtClean="0">
                <a:latin typeface="Shivaji01" pitchFamily="2" charset="0"/>
              </a:rPr>
              <a:t>,7.	</a:t>
            </a:r>
            <a:r>
              <a:rPr lang="en-US" sz="4100" dirty="0" err="1" smtClean="0">
                <a:latin typeface="Shivaji01" pitchFamily="2" charset="0"/>
              </a:rPr>
              <a:t>icaMta</a:t>
            </a:r>
            <a:r>
              <a:rPr lang="en-US" sz="4100" dirty="0" smtClean="0">
                <a:latin typeface="Shivaji01" pitchFamily="2" charset="0"/>
              </a:rPr>
              <a:t> ,</a:t>
            </a:r>
            <a:r>
              <a:rPr lang="en-US" sz="4100" dirty="0" err="1" smtClean="0">
                <a:latin typeface="Shivaji01" pitchFamily="2" charset="0"/>
              </a:rPr>
              <a:t>BaItI</a:t>
            </a:r>
            <a:r>
              <a:rPr lang="en-US" sz="4100" dirty="0" smtClean="0">
                <a:latin typeface="Shivaji01" pitchFamily="2" charset="0"/>
              </a:rPr>
              <a:t> ,</a:t>
            </a:r>
            <a:r>
              <a:rPr lang="en-US" sz="4100" dirty="0" err="1" smtClean="0">
                <a:latin typeface="Shivaji01" pitchFamily="2" charset="0"/>
              </a:rPr>
              <a:t>iKnnata</a:t>
            </a:r>
            <a:r>
              <a:rPr lang="en-US" sz="4100" dirty="0" smtClean="0">
                <a:latin typeface="Shivaji01" pitchFamily="2" charset="0"/>
              </a:rPr>
              <a:t> ,</a:t>
            </a:r>
            <a:r>
              <a:rPr lang="en-US" sz="4100" dirty="0" err="1" smtClean="0">
                <a:latin typeface="Shivaji01" pitchFamily="2" charset="0"/>
              </a:rPr>
              <a:t>naOrasya</a:t>
            </a:r>
            <a:r>
              <a:rPr lang="en-US" sz="4100" dirty="0" smtClean="0">
                <a:latin typeface="Shivaji01" pitchFamily="2" charset="0"/>
              </a:rPr>
              <a:t> ,</a:t>
            </a:r>
            <a:r>
              <a:rPr lang="en-US" sz="4100" dirty="0" err="1" smtClean="0">
                <a:latin typeface="Shivaji01" pitchFamily="2" charset="0"/>
              </a:rPr>
              <a:t>icaDicaDopNaa</a:t>
            </a:r>
            <a:r>
              <a:rPr lang="en-US" sz="4100" dirty="0" smtClean="0">
                <a:latin typeface="Shivaji01" pitchFamily="2" charset="0"/>
              </a:rPr>
              <a:t> ,</a:t>
            </a:r>
            <a:r>
              <a:rPr lang="en-US" sz="4100" dirty="0" err="1" smtClean="0">
                <a:latin typeface="Shivaji01" pitchFamily="2" charset="0"/>
              </a:rPr>
              <a:t>saMtap</a:t>
            </a:r>
            <a:r>
              <a:rPr lang="en-US" sz="4100" dirty="0" smtClean="0">
                <a:latin typeface="Shivaji01" pitchFamily="2" charset="0"/>
              </a:rPr>
              <a:t> ,[.</a:t>
            </a:r>
            <a:r>
              <a:rPr lang="en-US" sz="4100" dirty="0" err="1" smtClean="0">
                <a:latin typeface="Shivaji01" pitchFamily="2" charset="0"/>
              </a:rPr>
              <a:t>sva$pat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taNa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AaZLtao</a:t>
            </a:r>
            <a:endParaRPr lang="en-US" sz="41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100" dirty="0" smtClean="0">
                <a:latin typeface="Shivaji01" pitchFamily="2" charset="0"/>
              </a:rPr>
              <a:t>8. </a:t>
            </a:r>
            <a:r>
              <a:rPr lang="en-US" sz="4100" dirty="0" err="1" smtClean="0">
                <a:latin typeface="Shivaji01" pitchFamily="2" charset="0"/>
              </a:rPr>
              <a:t>taNaamauLo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vya@tIcyaa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kaya</a:t>
            </a:r>
            <a:r>
              <a:rPr lang="en-US" sz="4100" dirty="0" smtClean="0">
                <a:latin typeface="Shivaji01" pitchFamily="2" charset="0"/>
              </a:rPr>
              <a:t>- </a:t>
            </a:r>
            <a:r>
              <a:rPr lang="en-US" sz="4100" dirty="0" err="1" smtClean="0">
                <a:latin typeface="Shivaji01" pitchFamily="2" charset="0"/>
              </a:rPr>
              <a:t>krNaacyaa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xamatovar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va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pQdtIvar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pirNaam,a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haotao</a:t>
            </a:r>
            <a:endParaRPr lang="en-US" sz="41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100" dirty="0" smtClean="0">
                <a:latin typeface="Shivaji01" pitchFamily="2" charset="0"/>
              </a:rPr>
              <a:t>9. </a:t>
            </a:r>
            <a:r>
              <a:rPr lang="en-US" sz="4100" dirty="0" err="1" smtClean="0">
                <a:latin typeface="Shivaji01" pitchFamily="2" charset="0"/>
              </a:rPr>
              <a:t>taNa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AlpkaL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Aqavaa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dIGa-kaL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rahU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Saktao</a:t>
            </a:r>
            <a:endParaRPr lang="en-US" sz="4100" dirty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4100" dirty="0" smtClean="0">
                <a:latin typeface="Shivaji01" pitchFamily="2" charset="0"/>
              </a:rPr>
              <a:t>10.taNaamauLo </a:t>
            </a:r>
            <a:r>
              <a:rPr lang="en-US" sz="4100" dirty="0" err="1" smtClean="0">
                <a:latin typeface="Shivaji01" pitchFamily="2" charset="0"/>
              </a:rPr>
              <a:t>nakara%mak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va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sakara%mak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pirNaama</a:t>
            </a:r>
            <a:r>
              <a:rPr lang="en-US" sz="4100" dirty="0" smtClean="0">
                <a:latin typeface="Shivaji01" pitchFamily="2" charset="0"/>
              </a:rPr>
              <a:t> </a:t>
            </a:r>
            <a:r>
              <a:rPr lang="en-US" sz="4100" dirty="0" err="1" smtClean="0">
                <a:latin typeface="Shivaji01" pitchFamily="2" charset="0"/>
              </a:rPr>
              <a:t>haotat</a:t>
            </a:r>
            <a:endParaRPr lang="en-US" sz="4100" dirty="0">
              <a:latin typeface="Shivaji01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F0"/>
                </a:solidFill>
                <a:latin typeface="Shivaji01" pitchFamily="2" charset="0"/>
              </a:rPr>
              <a:t>    </a:t>
            </a:r>
            <a:r>
              <a:rPr lang="en-US" sz="8800" dirty="0" err="1" smtClean="0">
                <a:solidFill>
                  <a:srgbClr val="00B0F0"/>
                </a:solidFill>
                <a:latin typeface="Shivaji01" pitchFamily="2" charset="0"/>
              </a:rPr>
              <a:t>taNaacaI</a:t>
            </a:r>
            <a:r>
              <a:rPr lang="en-US" sz="8800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r>
              <a:rPr lang="en-US" sz="8800" dirty="0" err="1" smtClean="0">
                <a:solidFill>
                  <a:srgbClr val="00B0F0"/>
                </a:solidFill>
                <a:latin typeface="Shivaji01" pitchFamily="2" charset="0"/>
              </a:rPr>
              <a:t>vaOiSaYTyao</a:t>
            </a:r>
            <a:endParaRPr lang="en-US" sz="8800" dirty="0">
              <a:solidFill>
                <a:srgbClr val="00B0F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3600" dirty="0" smtClean="0">
                <a:latin typeface="Shivaji01" pitchFamily="2" charset="0"/>
              </a:rPr>
              <a:t>1.  </a:t>
            </a:r>
            <a:r>
              <a:rPr lang="en-US" sz="3600" dirty="0" err="1" smtClean="0">
                <a:latin typeface="Shivaji01" pitchFamily="2" charset="0"/>
              </a:rPr>
              <a:t>SaarIirk</a:t>
            </a:r>
            <a:r>
              <a:rPr lang="en-US" sz="3600" dirty="0" smtClean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taNa</a:t>
            </a:r>
            <a:r>
              <a:rPr lang="en-US" sz="3600" dirty="0" smtClean="0">
                <a:latin typeface="Shivaji01" pitchFamily="2" charset="0"/>
              </a:rPr>
              <a:t>                2</a:t>
            </a:r>
            <a:r>
              <a:rPr lang="en-US" sz="3600" dirty="0">
                <a:latin typeface="Shivaji01" pitchFamily="2" charset="0"/>
              </a:rPr>
              <a:t>.  </a:t>
            </a:r>
            <a:r>
              <a:rPr lang="en-US" sz="3600" dirty="0" err="1">
                <a:latin typeface="Shivaji01" pitchFamily="2" charset="0"/>
              </a:rPr>
              <a:t>Mmaanaisak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taNa</a:t>
            </a:r>
            <a:endParaRPr lang="en-US" sz="3600" dirty="0">
              <a:latin typeface="Shivaji01" pitchFamily="2" charset="0"/>
            </a:endParaRPr>
          </a:p>
          <a:p>
            <a:pPr marL="742950" indent="-742950">
              <a:buAutoNum type="arabicPeriod" startAt="3"/>
            </a:pPr>
            <a:r>
              <a:rPr lang="en-US" sz="3600" dirty="0" err="1" smtClean="0">
                <a:latin typeface="Shivaji01" pitchFamily="2" charset="0"/>
              </a:rPr>
              <a:t>svainaima</a:t>
            </a:r>
            <a:r>
              <a:rPr lang="en-US" sz="3600" dirty="0" smtClean="0">
                <a:latin typeface="Shivaji01" pitchFamily="2" charset="0"/>
              </a:rPr>
              <a:t>-t </a:t>
            </a:r>
            <a:r>
              <a:rPr lang="en-US" sz="3600" dirty="0" err="1" smtClean="0">
                <a:latin typeface="Shivaji01" pitchFamily="2" charset="0"/>
              </a:rPr>
              <a:t>taNa</a:t>
            </a:r>
            <a:r>
              <a:rPr lang="en-US" sz="3600" dirty="0" smtClean="0">
                <a:latin typeface="Shivaji01" pitchFamily="2" charset="0"/>
              </a:rPr>
              <a:t>               4</a:t>
            </a:r>
            <a:r>
              <a:rPr lang="en-US" sz="3600" dirty="0">
                <a:latin typeface="Shivaji01" pitchFamily="2" charset="0"/>
              </a:rPr>
              <a:t>.  </a:t>
            </a:r>
            <a:r>
              <a:rPr lang="en-US" sz="3600" dirty="0" err="1">
                <a:latin typeface="Shivaji01" pitchFamily="2" charset="0"/>
              </a:rPr>
              <a:t>pirsarIya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taN</a:t>
            </a:r>
            <a:endParaRPr lang="en-US" sz="3600" dirty="0" smtClean="0">
              <a:latin typeface="Shivaji01" pitchFamily="2" charset="0"/>
            </a:endParaRPr>
          </a:p>
          <a:p>
            <a:pPr marL="742950" indent="-742950">
              <a:buAutoNum type="arabicPeriod" startAt="5"/>
            </a:pPr>
            <a:r>
              <a:rPr lang="en-US" sz="3600" dirty="0" smtClean="0">
                <a:latin typeface="Shivaji01" pitchFamily="2" charset="0"/>
              </a:rPr>
              <a:t>kaya- </a:t>
            </a:r>
            <a:r>
              <a:rPr lang="en-US" sz="3600" dirty="0" err="1" smtClean="0">
                <a:latin typeface="Shivaji01" pitchFamily="2" charset="0"/>
              </a:rPr>
              <a:t>taNa</a:t>
            </a:r>
            <a:r>
              <a:rPr lang="en-US" sz="3600" dirty="0" smtClean="0">
                <a:latin typeface="Shivaji01" pitchFamily="2" charset="0"/>
              </a:rPr>
              <a:t>                    6</a:t>
            </a:r>
            <a:r>
              <a:rPr lang="en-US" sz="3600" dirty="0">
                <a:latin typeface="Shivaji01" pitchFamily="2" charset="0"/>
              </a:rPr>
              <a:t>.  </a:t>
            </a:r>
            <a:r>
              <a:rPr lang="en-US" sz="3600" dirty="0" err="1">
                <a:latin typeface="Shivaji01" pitchFamily="2" charset="0"/>
              </a:rPr>
              <a:t>sakar%mak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taN</a:t>
            </a:r>
            <a:r>
              <a:rPr lang="en-US" sz="3600" dirty="0" smtClean="0">
                <a:latin typeface="Shivaji01" pitchFamily="2" charset="0"/>
              </a:rPr>
              <a:t>    </a:t>
            </a:r>
          </a:p>
          <a:p>
            <a:pPr marL="0" indent="0">
              <a:buNone/>
            </a:pPr>
            <a:r>
              <a:rPr lang="en-US" sz="3600" dirty="0" smtClean="0">
                <a:latin typeface="Shivaji01" pitchFamily="2" charset="0"/>
              </a:rPr>
              <a:t> a7</a:t>
            </a:r>
            <a:r>
              <a:rPr lang="en-US" sz="3600" dirty="0">
                <a:latin typeface="Shivaji01" pitchFamily="2" charset="0"/>
              </a:rPr>
              <a:t>.  </a:t>
            </a:r>
            <a:r>
              <a:rPr lang="en-US" sz="3600" dirty="0" err="1">
                <a:latin typeface="Shivaji01" pitchFamily="2" charset="0"/>
              </a:rPr>
              <a:t>kaOMTMuibak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taNa</a:t>
            </a:r>
            <a:endParaRPr lang="en-US" sz="3600" dirty="0">
              <a:latin typeface="Shivaji01" pitchFamily="2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Shivaji01" pitchFamily="2" charset="0"/>
              </a:rPr>
              <a:t> </a:t>
            </a:r>
            <a:endParaRPr lang="en-US" sz="3600" dirty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3600" dirty="0" smtClean="0">
                <a:solidFill>
                  <a:srgbClr val="00B0F0"/>
                </a:solidFill>
                <a:latin typeface="Shivaji01" pitchFamily="2" charset="0"/>
              </a:rPr>
              <a:t>                          </a:t>
            </a:r>
            <a:r>
              <a:rPr lang="en-US" sz="4300" dirty="0" err="1" smtClean="0">
                <a:solidFill>
                  <a:srgbClr val="00B0F0"/>
                </a:solidFill>
                <a:latin typeface="Shivaji01" pitchFamily="2" charset="0"/>
              </a:rPr>
              <a:t>taNaacaI</a:t>
            </a:r>
            <a:r>
              <a:rPr lang="en-US" sz="4300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r>
              <a:rPr lang="en-US" sz="4300" dirty="0" err="1">
                <a:solidFill>
                  <a:srgbClr val="00B0F0"/>
                </a:solidFill>
                <a:latin typeface="Shivaji01" pitchFamily="2" charset="0"/>
              </a:rPr>
              <a:t>laxaNao</a:t>
            </a:r>
            <a:endParaRPr lang="en-US" sz="4300" dirty="0" smtClean="0">
              <a:solidFill>
                <a:srgbClr val="00B0F0"/>
              </a:solidFill>
              <a:latin typeface="Shivaji01" pitchFamily="2" charset="0"/>
            </a:endParaRPr>
          </a:p>
          <a:p>
            <a:pPr>
              <a:buNone/>
            </a:pPr>
            <a:r>
              <a:rPr lang="en-US" sz="4000" dirty="0">
                <a:latin typeface="Shivaji01" pitchFamily="2" charset="0"/>
              </a:rPr>
              <a:t>1.  </a:t>
            </a:r>
            <a:r>
              <a:rPr lang="en-US" sz="4000" dirty="0" err="1">
                <a:latin typeface="Shivaji01" pitchFamily="2" charset="0"/>
              </a:rPr>
              <a:t>Mmaanaisak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laxaNao</a:t>
            </a:r>
            <a:endParaRPr lang="en-US" sz="4000" dirty="0">
              <a:latin typeface="Shivaji01" pitchFamily="2" charset="0"/>
            </a:endParaRPr>
          </a:p>
          <a:p>
            <a:pPr>
              <a:buNone/>
            </a:pPr>
            <a:r>
              <a:rPr lang="en-US" sz="4000" dirty="0">
                <a:latin typeface="Shivaji01" pitchFamily="2" charset="0"/>
              </a:rPr>
              <a:t>2.  </a:t>
            </a:r>
            <a:r>
              <a:rPr lang="en-US" sz="4000" dirty="0" err="1">
                <a:latin typeface="Shivaji01" pitchFamily="2" charset="0"/>
              </a:rPr>
              <a:t>SaarIirk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laxaNao</a:t>
            </a:r>
            <a:endParaRPr lang="en-US" sz="4000" dirty="0">
              <a:latin typeface="Shivaji01" pitchFamily="2" charset="0"/>
            </a:endParaRPr>
          </a:p>
          <a:p>
            <a:pPr>
              <a:buNone/>
            </a:pPr>
            <a:r>
              <a:rPr lang="en-US" sz="4000" dirty="0">
                <a:latin typeface="Shivaji01" pitchFamily="2" charset="0"/>
              </a:rPr>
              <a:t>3.  vat-</a:t>
            </a:r>
            <a:r>
              <a:rPr lang="en-US" sz="4000" dirty="0" err="1">
                <a:latin typeface="Shivaji01" pitchFamily="2" charset="0"/>
              </a:rPr>
              <a:t>naIya</a:t>
            </a:r>
            <a:r>
              <a:rPr lang="en-US" sz="4000" dirty="0">
                <a:latin typeface="Shivaji01" pitchFamily="2" charset="0"/>
              </a:rPr>
              <a:t> </a:t>
            </a:r>
            <a:r>
              <a:rPr lang="en-US" sz="4000" dirty="0" err="1">
                <a:latin typeface="Shivaji01" pitchFamily="2" charset="0"/>
              </a:rPr>
              <a:t>laxaNao</a:t>
            </a:r>
            <a:endParaRPr lang="en-US" sz="4000" dirty="0">
              <a:latin typeface="Shivaji01" pitchFamily="2" charset="0"/>
            </a:endParaRPr>
          </a:p>
          <a:p>
            <a:pPr>
              <a:buNone/>
            </a:pPr>
            <a:endParaRPr lang="en-US" dirty="0">
              <a:latin typeface="Shivaji01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00B0F0"/>
                </a:solidFill>
                <a:latin typeface="Shivaji01" pitchFamily="2" charset="0"/>
              </a:rPr>
              <a:t>  </a:t>
            </a:r>
            <a:r>
              <a:rPr lang="en-US" sz="8800" dirty="0" err="1" smtClean="0">
                <a:solidFill>
                  <a:srgbClr val="00B0F0"/>
                </a:solidFill>
                <a:latin typeface="Shivaji01" pitchFamily="2" charset="0"/>
              </a:rPr>
              <a:t>taNaacao</a:t>
            </a:r>
            <a:r>
              <a:rPr lang="en-US" sz="8800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r>
              <a:rPr lang="en-US" sz="8800" dirty="0" err="1" smtClean="0">
                <a:solidFill>
                  <a:srgbClr val="00B0F0"/>
                </a:solidFill>
                <a:latin typeface="Shivaji01" pitchFamily="2" charset="0"/>
              </a:rPr>
              <a:t>p`kar</a:t>
            </a:r>
            <a:endParaRPr lang="en-US" sz="11500" dirty="0">
              <a:solidFill>
                <a:srgbClr val="00B0F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983163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mr-IN" sz="4400" dirty="0" smtClean="0"/>
              <a:t>“</a:t>
            </a:r>
            <a:r>
              <a:rPr lang="mr-IN" sz="2800" dirty="0" smtClean="0">
                <a:solidFill>
                  <a:srgbClr val="7030A0"/>
                </a:solidFill>
              </a:rPr>
              <a:t>कर्मचार्‍यामध्ये ताननिर्मितीची कारणे शोधणे त्याचे विश्लेषण </a:t>
            </a:r>
            <a:r>
              <a:rPr lang="mr-IN" sz="2800" dirty="0">
                <a:solidFill>
                  <a:srgbClr val="7030A0"/>
                </a:solidFill>
              </a:rPr>
              <a:t>करुन </a:t>
            </a:r>
            <a:r>
              <a:rPr lang="mr-IN" sz="2800" dirty="0" smtClean="0">
                <a:solidFill>
                  <a:srgbClr val="7030A0"/>
                </a:solidFill>
              </a:rPr>
              <a:t>त्याचे परिणाम अंदाजित करणे व तान कमी करण्यासाठी उपाययोजना </a:t>
            </a:r>
            <a:r>
              <a:rPr lang="mr-IN" sz="2800" smtClean="0">
                <a:solidFill>
                  <a:srgbClr val="7030A0"/>
                </a:solidFill>
              </a:rPr>
              <a:t>करण्याची प्रक्रिया </a:t>
            </a:r>
            <a:r>
              <a:rPr lang="mr-IN" sz="2800" dirty="0" smtClean="0">
                <a:solidFill>
                  <a:srgbClr val="7030A0"/>
                </a:solidFill>
              </a:rPr>
              <a:t>म्हणजे तान व्यवस्थापन होय”</a:t>
            </a:r>
          </a:p>
          <a:p>
            <a:pPr marL="514350" indent="-514350" algn="just">
              <a:buNone/>
            </a:pPr>
            <a:r>
              <a:rPr lang="mr-IN" sz="3600" dirty="0">
                <a:solidFill>
                  <a:srgbClr val="FF0000"/>
                </a:solidFill>
              </a:rPr>
              <a:t>तान </a:t>
            </a:r>
            <a:r>
              <a:rPr lang="mr-IN" sz="3600" dirty="0" smtClean="0">
                <a:solidFill>
                  <a:srgbClr val="FF0000"/>
                </a:solidFill>
              </a:rPr>
              <a:t>व्यवस्थापनचे घटक :</a:t>
            </a:r>
          </a:p>
          <a:p>
            <a:pPr marL="514350" indent="-514350" algn="just">
              <a:buNone/>
            </a:pPr>
            <a:r>
              <a:rPr lang="mr-IN" sz="2800" dirty="0">
                <a:solidFill>
                  <a:srgbClr val="7030A0"/>
                </a:solidFill>
              </a:rPr>
              <a:t> </a:t>
            </a:r>
            <a:r>
              <a:rPr lang="mr-IN" sz="2800" dirty="0" smtClean="0">
                <a:solidFill>
                  <a:srgbClr val="7030A0"/>
                </a:solidFill>
              </a:rPr>
              <a:t>1</a:t>
            </a:r>
            <a:r>
              <a:rPr lang="mr-IN" sz="2800" dirty="0">
                <a:solidFill>
                  <a:srgbClr val="7030A0"/>
                </a:solidFill>
              </a:rPr>
              <a:t>. ताननिर्मितीची कारणे </a:t>
            </a:r>
            <a:r>
              <a:rPr lang="mr-IN" sz="2800" dirty="0" smtClean="0">
                <a:solidFill>
                  <a:srgbClr val="7030A0"/>
                </a:solidFill>
              </a:rPr>
              <a:t>शोधणे</a:t>
            </a:r>
            <a:r>
              <a:rPr lang="en-US" sz="2800" dirty="0" smtClean="0">
                <a:solidFill>
                  <a:srgbClr val="7030A0"/>
                </a:solidFill>
              </a:rPr>
              <a:t>.</a:t>
            </a:r>
            <a:r>
              <a:rPr lang="mr-IN" sz="2800" dirty="0" smtClean="0">
                <a:solidFill>
                  <a:srgbClr val="7030A0"/>
                </a:solidFill>
              </a:rPr>
              <a:t> </a:t>
            </a:r>
          </a:p>
          <a:p>
            <a:pPr marL="514350" indent="-514350" algn="just">
              <a:buNone/>
            </a:pPr>
            <a:r>
              <a:rPr lang="mr-IN" sz="2800" dirty="0" smtClean="0">
                <a:solidFill>
                  <a:srgbClr val="7030A0"/>
                </a:solidFill>
              </a:rPr>
              <a:t> 2</a:t>
            </a:r>
            <a:r>
              <a:rPr lang="mr-IN" sz="2800" dirty="0">
                <a:solidFill>
                  <a:srgbClr val="7030A0"/>
                </a:solidFill>
              </a:rPr>
              <a:t>. </a:t>
            </a:r>
            <a:r>
              <a:rPr lang="mr-IN" sz="2800" dirty="0" smtClean="0">
                <a:solidFill>
                  <a:srgbClr val="7030A0"/>
                </a:solidFill>
              </a:rPr>
              <a:t>तानाचे परिणाम </a:t>
            </a:r>
            <a:r>
              <a:rPr lang="mr-IN" sz="2800" dirty="0">
                <a:solidFill>
                  <a:srgbClr val="7030A0"/>
                </a:solidFill>
              </a:rPr>
              <a:t>अंदाजित </a:t>
            </a:r>
            <a:r>
              <a:rPr lang="mr-IN" sz="2800" dirty="0" smtClean="0">
                <a:solidFill>
                  <a:srgbClr val="7030A0"/>
                </a:solidFill>
              </a:rPr>
              <a:t>करणे</a:t>
            </a:r>
            <a:r>
              <a:rPr lang="en-US" sz="2800" dirty="0" smtClean="0">
                <a:solidFill>
                  <a:srgbClr val="7030A0"/>
                </a:solidFill>
              </a:rPr>
              <a:t>.</a:t>
            </a:r>
            <a:endParaRPr lang="mr-IN" sz="2800" dirty="0" smtClean="0">
              <a:solidFill>
                <a:srgbClr val="7030A0"/>
              </a:solidFill>
            </a:endParaRPr>
          </a:p>
          <a:p>
            <a:pPr marL="514350" indent="-514350" algn="just">
              <a:buNone/>
            </a:pPr>
            <a:r>
              <a:rPr lang="mr-IN" sz="2800" dirty="0" smtClean="0">
                <a:solidFill>
                  <a:srgbClr val="7030A0"/>
                </a:solidFill>
              </a:rPr>
              <a:t> 3. तान कमी </a:t>
            </a:r>
            <a:r>
              <a:rPr lang="mr-IN" sz="2800" dirty="0">
                <a:solidFill>
                  <a:srgbClr val="7030A0"/>
                </a:solidFill>
              </a:rPr>
              <a:t>कारण्याचे </a:t>
            </a:r>
            <a:r>
              <a:rPr lang="mr-IN" sz="2800" dirty="0" smtClean="0">
                <a:solidFill>
                  <a:srgbClr val="7030A0"/>
                </a:solidFill>
              </a:rPr>
              <a:t>उपाय योजणे.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00B0F0"/>
                </a:solidFill>
                <a:latin typeface="Shivaji01" pitchFamily="2" charset="0"/>
              </a:rPr>
              <a:t>  </a:t>
            </a:r>
            <a:endParaRPr lang="en-US" sz="13800" dirty="0">
              <a:solidFill>
                <a:srgbClr val="00B0F0"/>
              </a:solidFill>
              <a:latin typeface="Shivaji01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762000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1" y="914400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</a:t>
            </a:r>
            <a:r>
              <a:rPr lang="mr-IN" sz="4000" dirty="0" smtClean="0">
                <a:solidFill>
                  <a:srgbClr val="FF0000"/>
                </a:solidFill>
              </a:rPr>
              <a:t>तान </a:t>
            </a:r>
            <a:r>
              <a:rPr lang="mr-IN" sz="4000" dirty="0">
                <a:solidFill>
                  <a:srgbClr val="FF0000"/>
                </a:solidFill>
              </a:rPr>
              <a:t>व्यवस्थापन 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5400" dirty="0" err="1" smtClean="0">
                <a:solidFill>
                  <a:srgbClr val="FF0000"/>
                </a:solidFill>
                <a:latin typeface="Shivaji01" pitchFamily="2" charset="0"/>
              </a:rPr>
              <a:t>A</a:t>
            </a:r>
            <a:r>
              <a:rPr lang="en-US" sz="5400" dirty="0" err="1" smtClean="0">
                <a:solidFill>
                  <a:srgbClr val="FF0000"/>
                </a:solidFill>
                <a:latin typeface="Shivaji01"/>
              </a:rPr>
              <a:t>´</a:t>
            </a:r>
            <a:r>
              <a:rPr lang="en-US" sz="5400" dirty="0" err="1" smtClean="0">
                <a:solidFill>
                  <a:srgbClr val="FF0000"/>
                </a:solidFill>
                <a:latin typeface="Shivaji01" pitchFamily="2" charset="0"/>
              </a:rPr>
              <a:t>vyai@tgat</a:t>
            </a:r>
            <a:r>
              <a:rPr lang="en-US" sz="54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hivaji01" pitchFamily="2" charset="0"/>
              </a:rPr>
              <a:t>karNao</a:t>
            </a:r>
            <a:endParaRPr lang="en-US" sz="5400" dirty="0" smtClean="0">
              <a:solidFill>
                <a:srgbClr val="FF0000"/>
              </a:solidFill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Shivaji01" pitchFamily="2" charset="0"/>
              </a:rPr>
              <a:t>	</a:t>
            </a:r>
            <a:r>
              <a:rPr lang="en-US" sz="2800" dirty="0" smtClean="0">
                <a:latin typeface="Shivaji01" pitchFamily="2" charset="0"/>
              </a:rPr>
              <a:t>1. </a:t>
            </a:r>
            <a:r>
              <a:rPr lang="en-US" sz="2800" dirty="0" err="1" smtClean="0">
                <a:latin typeface="Shivaji01" pitchFamily="2" charset="0"/>
              </a:rPr>
              <a:t>jaIvanaxao~at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badla</a:t>
            </a:r>
            <a:r>
              <a:rPr lang="en-US" sz="2800" dirty="0" smtClean="0">
                <a:latin typeface="Shivaji01" pitchFamily="2" charset="0"/>
              </a:rPr>
              <a:t>                  	  6.  </a:t>
            </a:r>
            <a:r>
              <a:rPr lang="en-US" sz="2800" dirty="0" err="1" smtClean="0">
                <a:latin typeface="Shivaji01" pitchFamily="2" charset="0"/>
              </a:rPr>
              <a:t>AvaajavaI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jabaabadarI</a:t>
            </a:r>
            <a:endParaRPr lang="en-US" sz="28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2800" dirty="0">
                <a:latin typeface="Shivaji01" pitchFamily="2" charset="0"/>
              </a:rPr>
              <a:t>	</a:t>
            </a:r>
            <a:r>
              <a:rPr lang="en-US" sz="2800" dirty="0" smtClean="0">
                <a:latin typeface="Shivaji01" pitchFamily="2" charset="0"/>
              </a:rPr>
              <a:t>2. </a:t>
            </a:r>
            <a:r>
              <a:rPr lang="en-US" sz="2800" dirty="0" err="1" smtClean="0">
                <a:latin typeface="Shivaji01" pitchFamily="2" charset="0"/>
              </a:rPr>
              <a:t>jaIvanaamaQyao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badla</a:t>
            </a:r>
            <a:r>
              <a:rPr lang="en-US" sz="2800" dirty="0" smtClean="0">
                <a:latin typeface="Shivaji01" pitchFamily="2" charset="0"/>
              </a:rPr>
              <a:t>			  7.  </a:t>
            </a:r>
            <a:r>
              <a:rPr lang="en-US" sz="2800" dirty="0" err="1" smtClean="0">
                <a:latin typeface="Shivaji01" pitchFamily="2" charset="0"/>
              </a:rPr>
              <a:t>vaoL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inayaaojanaacaa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Abaava</a:t>
            </a:r>
            <a:endParaRPr lang="en-US" sz="28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2800" dirty="0">
                <a:latin typeface="Shivaji01" pitchFamily="2" charset="0"/>
              </a:rPr>
              <a:t>	</a:t>
            </a:r>
            <a:r>
              <a:rPr lang="en-US" sz="2800" dirty="0" smtClean="0">
                <a:latin typeface="Shivaji01" pitchFamily="2" charset="0"/>
              </a:rPr>
              <a:t>3. </a:t>
            </a:r>
            <a:r>
              <a:rPr lang="en-US" sz="2800" dirty="0" err="1" smtClean="0">
                <a:latin typeface="Shivaji01" pitchFamily="2" charset="0"/>
              </a:rPr>
              <a:t>vyai@tma%va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p`kar</a:t>
            </a:r>
            <a:r>
              <a:rPr lang="en-US" sz="2800" dirty="0" smtClean="0">
                <a:latin typeface="Shivaji01" pitchFamily="2" charset="0"/>
              </a:rPr>
              <a:t>			  8.  </a:t>
            </a:r>
            <a:r>
              <a:rPr lang="en-US" sz="2800" dirty="0" err="1" smtClean="0">
                <a:latin typeface="Shivaji01" pitchFamily="2" charset="0"/>
              </a:rPr>
              <a:t>AvaajacaI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Apoxaa</a:t>
            </a:r>
            <a:endParaRPr lang="en-US" sz="28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2800" dirty="0">
                <a:latin typeface="Shivaji01" pitchFamily="2" charset="0"/>
              </a:rPr>
              <a:t>	</a:t>
            </a:r>
            <a:r>
              <a:rPr lang="en-US" sz="2800" dirty="0" smtClean="0">
                <a:latin typeface="Shivaji01" pitchFamily="2" charset="0"/>
              </a:rPr>
              <a:t>4. </a:t>
            </a:r>
            <a:r>
              <a:rPr lang="en-US" sz="2800" dirty="0" err="1" smtClean="0">
                <a:latin typeface="Shivaji01" pitchFamily="2" charset="0"/>
              </a:rPr>
              <a:t>BaUimakobaabat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ivaivaQata</a:t>
            </a:r>
            <a:r>
              <a:rPr lang="en-US" sz="2800" dirty="0" smtClean="0">
                <a:latin typeface="Shivaji01" pitchFamily="2" charset="0"/>
              </a:rPr>
              <a:t>		  9.  </a:t>
            </a:r>
            <a:r>
              <a:rPr lang="en-US" sz="2800" dirty="0" err="1" smtClean="0">
                <a:latin typeface="Shivaji01" pitchFamily="2" charset="0"/>
              </a:rPr>
              <a:t>vairYzaMcaI</a:t>
            </a:r>
            <a:r>
              <a:rPr lang="en-US" sz="2800" dirty="0" smtClean="0">
                <a:latin typeface="Shivaji01" pitchFamily="2" charset="0"/>
              </a:rPr>
              <a:t> vat-</a:t>
            </a:r>
            <a:r>
              <a:rPr lang="en-US" sz="2800" dirty="0" err="1" smtClean="0">
                <a:latin typeface="Shivaji01" pitchFamily="2" charset="0"/>
              </a:rPr>
              <a:t>napQdtI</a:t>
            </a:r>
            <a:r>
              <a:rPr lang="en-US" sz="2800" dirty="0" smtClean="0">
                <a:latin typeface="Shivaji01" pitchFamily="2" charset="0"/>
              </a:rPr>
              <a:t> </a:t>
            </a:r>
          </a:p>
          <a:p>
            <a:pPr marL="514350" indent="-514350">
              <a:buNone/>
            </a:pPr>
            <a:r>
              <a:rPr lang="en-US" sz="2800" dirty="0">
                <a:latin typeface="Shivaji01" pitchFamily="2" charset="0"/>
              </a:rPr>
              <a:t>	</a:t>
            </a:r>
            <a:r>
              <a:rPr lang="en-US" sz="2800" dirty="0" smtClean="0">
                <a:latin typeface="Shivaji01" pitchFamily="2" charset="0"/>
              </a:rPr>
              <a:t>5. </a:t>
            </a:r>
            <a:r>
              <a:rPr lang="en-US" sz="2800" dirty="0" err="1" smtClean="0">
                <a:latin typeface="Shivaji01" pitchFamily="2" charset="0"/>
              </a:rPr>
              <a:t>kayaa-baabat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 smtClean="0">
                <a:latin typeface="Shivaji01" pitchFamily="2" charset="0"/>
              </a:rPr>
              <a:t>saMGaYa</a:t>
            </a:r>
            <a:r>
              <a:rPr lang="en-US" sz="2800" dirty="0" smtClean="0">
                <a:latin typeface="Shivaji01" pitchFamily="2" charset="0"/>
              </a:rPr>
              <a:t>-			  10. </a:t>
            </a:r>
            <a:r>
              <a:rPr lang="en-US" sz="2800" dirty="0" err="1" smtClean="0">
                <a:latin typeface="Shivaji01" pitchFamily="2" charset="0"/>
              </a:rPr>
              <a:t>sahka</a:t>
            </a:r>
            <a:r>
              <a:rPr lang="en-US" sz="2800" dirty="0" err="1" smtClean="0">
                <a:latin typeface="Shivaji01"/>
              </a:rPr>
              <a:t>­yaaMcaI</a:t>
            </a:r>
            <a:r>
              <a:rPr lang="en-US" sz="2800" dirty="0" smtClean="0">
                <a:latin typeface="Shivaji01"/>
              </a:rPr>
              <a:t> vat-</a:t>
            </a:r>
            <a:r>
              <a:rPr lang="en-US" sz="2800" dirty="0" err="1" smtClean="0">
                <a:latin typeface="Shivaji01"/>
              </a:rPr>
              <a:t>napQdtI</a:t>
            </a:r>
            <a:r>
              <a:rPr lang="en-US" sz="2800" dirty="0" smtClean="0">
                <a:latin typeface="Shivaji01"/>
              </a:rPr>
              <a:t> </a:t>
            </a:r>
            <a:endParaRPr lang="en-US" sz="28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Shivaji01" pitchFamily="2" charset="0"/>
              </a:rPr>
              <a:t>						  </a:t>
            </a:r>
            <a:r>
              <a:rPr lang="en-US" sz="2800" dirty="0" smtClean="0">
                <a:latin typeface="Shivaji01"/>
              </a:rPr>
              <a:t>11.  </a:t>
            </a:r>
            <a:r>
              <a:rPr lang="en-US" sz="2800" dirty="0" err="1" smtClean="0">
                <a:latin typeface="Shivaji01"/>
              </a:rPr>
              <a:t>kayaa-baabat</a:t>
            </a:r>
            <a:r>
              <a:rPr lang="en-US" sz="2800" dirty="0" smtClean="0">
                <a:latin typeface="Shivaji01"/>
              </a:rPr>
              <a:t> </a:t>
            </a:r>
            <a:r>
              <a:rPr lang="en-US" sz="2800" dirty="0" err="1" smtClean="0">
                <a:latin typeface="Shivaji01"/>
              </a:rPr>
              <a:t>AsamaaQaana</a:t>
            </a:r>
            <a:endParaRPr lang="en-US" sz="2400" dirty="0" smtClean="0">
              <a:latin typeface="Shivaji01" pitchFamily="2" charset="0"/>
            </a:endParaRPr>
          </a:p>
          <a:p>
            <a:pPr marL="514350" indent="-514350">
              <a:buNone/>
            </a:pPr>
            <a:endParaRPr lang="en-US" sz="2400" dirty="0" smtClean="0"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Shivaji01" pitchFamily="2" charset="0"/>
              </a:rPr>
              <a:t>	</a:t>
            </a:r>
          </a:p>
          <a:p>
            <a:pPr marL="514350" indent="-514350">
              <a:buNone/>
            </a:pPr>
            <a:r>
              <a:rPr lang="en-US" sz="2400" dirty="0" smtClean="0">
                <a:latin typeface="Shivaji01" pitchFamily="2" charset="0"/>
              </a:rPr>
              <a:t>	</a:t>
            </a:r>
            <a:endParaRPr lang="en-US" sz="2400" dirty="0" smtClean="0">
              <a:latin typeface="Shivaji01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Shivaji01"/>
              </a:rPr>
              <a:t>	</a:t>
            </a:r>
            <a:endParaRPr lang="en-US" sz="2400" dirty="0">
              <a:latin typeface="Shivaji01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00B0F0"/>
                </a:solidFill>
                <a:latin typeface="Shivaji01" pitchFamily="2" charset="0"/>
              </a:rPr>
              <a:t>  </a:t>
            </a:r>
            <a:r>
              <a:rPr lang="en-US" sz="13800" dirty="0" err="1" smtClean="0">
                <a:solidFill>
                  <a:srgbClr val="00B0F0"/>
                </a:solidFill>
                <a:latin typeface="Shivaji01" pitchFamily="2" charset="0"/>
              </a:rPr>
              <a:t>taNaacaI</a:t>
            </a:r>
            <a:r>
              <a:rPr lang="en-US" sz="13800" dirty="0" smtClean="0">
                <a:solidFill>
                  <a:srgbClr val="00B0F0"/>
                </a:solidFill>
                <a:latin typeface="Shivaji01" pitchFamily="2" charset="0"/>
              </a:rPr>
              <a:t> </a:t>
            </a:r>
            <a:r>
              <a:rPr lang="en-US" sz="13800" dirty="0" err="1" smtClean="0">
                <a:solidFill>
                  <a:srgbClr val="00B0F0"/>
                </a:solidFill>
                <a:latin typeface="Shivaji01" pitchFamily="2" charset="0"/>
              </a:rPr>
              <a:t>karNao</a:t>
            </a:r>
            <a:endParaRPr lang="en-US" sz="13800" dirty="0">
              <a:solidFill>
                <a:srgbClr val="00B0F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/>
          <a:lstStyle/>
          <a:p>
            <a:pPr>
              <a:buNone/>
            </a:pPr>
            <a:r>
              <a:rPr lang="en-US" sz="5400" dirty="0" err="1" smtClean="0">
                <a:solidFill>
                  <a:srgbClr val="FF0000"/>
                </a:solidFill>
                <a:latin typeface="Shivaji01" pitchFamily="2" charset="0"/>
              </a:rPr>
              <a:t>ba</a:t>
            </a:r>
            <a:r>
              <a:rPr lang="en-US" sz="5400" dirty="0" smtClean="0">
                <a:solidFill>
                  <a:srgbClr val="FF0000"/>
                </a:solidFill>
                <a:latin typeface="Shivaji01" pitchFamily="2" charset="0"/>
              </a:rPr>
              <a:t>´ </a:t>
            </a:r>
            <a:r>
              <a:rPr lang="en-US" sz="5400" dirty="0" err="1" smtClean="0">
                <a:solidFill>
                  <a:srgbClr val="FF0000"/>
                </a:solidFill>
                <a:latin typeface="Shivaji01" pitchFamily="2" charset="0"/>
              </a:rPr>
              <a:t>saMGaTnaa%mak</a:t>
            </a:r>
            <a:r>
              <a:rPr lang="en-US" sz="54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hivaji01" pitchFamily="2" charset="0"/>
              </a:rPr>
              <a:t>karNao</a:t>
            </a:r>
            <a:endParaRPr lang="en-US" sz="5400" dirty="0" smtClean="0">
              <a:solidFill>
                <a:srgbClr val="FF0000"/>
              </a:solidFill>
              <a:latin typeface="Shivaji01" pitchFamily="2" charset="0"/>
            </a:endParaRPr>
          </a:p>
          <a:p>
            <a:pPr>
              <a:buNone/>
            </a:pPr>
            <a:r>
              <a:rPr lang="en-US" dirty="0">
                <a:latin typeface="Shivaji01" pitchFamily="2" charset="0"/>
              </a:rPr>
              <a:t>	</a:t>
            </a:r>
            <a:r>
              <a:rPr lang="en-US" sz="4000" dirty="0" smtClean="0">
                <a:latin typeface="Shivaji01" pitchFamily="2" charset="0"/>
              </a:rPr>
              <a:t>1. </a:t>
            </a:r>
            <a:r>
              <a:rPr lang="en-US" sz="4000" dirty="0" err="1" smtClean="0">
                <a:latin typeface="Shivaji01" pitchFamily="2" charset="0"/>
              </a:rPr>
              <a:t>saMGaTnaocaI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QaaorNao</a:t>
            </a:r>
            <a:endParaRPr lang="en-US" sz="4000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4000" dirty="0">
                <a:latin typeface="Shivaji01" pitchFamily="2" charset="0"/>
              </a:rPr>
              <a:t>	</a:t>
            </a:r>
            <a:r>
              <a:rPr lang="en-US" sz="4000" dirty="0" smtClean="0">
                <a:latin typeface="Shivaji01" pitchFamily="2" charset="0"/>
              </a:rPr>
              <a:t>2. </a:t>
            </a:r>
            <a:r>
              <a:rPr lang="en-US" sz="4000" dirty="0" err="1" smtClean="0">
                <a:latin typeface="Shivaji01" pitchFamily="2" charset="0"/>
              </a:rPr>
              <a:t>sadaoYa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saMGaTna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rcanaa</a:t>
            </a:r>
            <a:endParaRPr lang="en-US" sz="4000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4000" dirty="0">
                <a:latin typeface="Shivaji01" pitchFamily="2" charset="0"/>
              </a:rPr>
              <a:t>	</a:t>
            </a:r>
            <a:r>
              <a:rPr lang="en-US" sz="4000" dirty="0" smtClean="0">
                <a:latin typeface="Shivaji01" pitchFamily="2" charset="0"/>
              </a:rPr>
              <a:t>3. </a:t>
            </a:r>
            <a:r>
              <a:rPr lang="en-US" sz="4000" dirty="0" err="1" smtClean="0">
                <a:latin typeface="Shivaji01" pitchFamily="2" charset="0"/>
              </a:rPr>
              <a:t>sadaoYa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saMGaTna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p`ik`yaa</a:t>
            </a:r>
            <a:endParaRPr lang="en-US" sz="4000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4000" dirty="0">
                <a:latin typeface="Shivaji01" pitchFamily="2" charset="0"/>
              </a:rPr>
              <a:t>	</a:t>
            </a:r>
            <a:r>
              <a:rPr lang="en-US" sz="4000" dirty="0" smtClean="0">
                <a:latin typeface="Shivaji01" pitchFamily="2" charset="0"/>
              </a:rPr>
              <a:t>4. </a:t>
            </a:r>
            <a:r>
              <a:rPr lang="en-US" sz="4000" dirty="0" err="1" smtClean="0">
                <a:latin typeface="Shivaji01" pitchFamily="2" charset="0"/>
              </a:rPr>
              <a:t>saamaUihk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p`iSaxaNaacaa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Abaava</a:t>
            </a:r>
            <a:endParaRPr lang="en-US" sz="4000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4000" dirty="0">
                <a:latin typeface="Shivaji01" pitchFamily="2" charset="0"/>
              </a:rPr>
              <a:t>	</a:t>
            </a:r>
            <a:r>
              <a:rPr lang="en-US" sz="4000" dirty="0" smtClean="0">
                <a:latin typeface="Shivaji01" pitchFamily="2" charset="0"/>
              </a:rPr>
              <a:t>5. </a:t>
            </a:r>
            <a:r>
              <a:rPr lang="en-US" sz="4000" dirty="0" err="1" smtClean="0">
                <a:latin typeface="Shivaji01" pitchFamily="2" charset="0"/>
              </a:rPr>
              <a:t>kma-caarIivaYayak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sadaoYa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QaaorNao</a:t>
            </a:r>
            <a:endParaRPr lang="en-US" sz="4000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4000" dirty="0">
                <a:latin typeface="Shivaji01" pitchFamily="2" charset="0"/>
              </a:rPr>
              <a:t>	</a:t>
            </a:r>
            <a:r>
              <a:rPr lang="en-US" sz="4000" dirty="0" smtClean="0">
                <a:latin typeface="Shivaji01" pitchFamily="2" charset="0"/>
              </a:rPr>
              <a:t>6. </a:t>
            </a:r>
            <a:r>
              <a:rPr lang="en-US" sz="4000" dirty="0" err="1" smtClean="0">
                <a:latin typeface="Shivaji01" pitchFamily="2" charset="0"/>
              </a:rPr>
              <a:t>BaaOitk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sauivaQaaMcaa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Abaava</a:t>
            </a:r>
            <a:r>
              <a:rPr lang="en-US" sz="4000" dirty="0" smtClean="0">
                <a:latin typeface="Shivaji01" pitchFamily="2" charset="0"/>
              </a:rPr>
              <a:t>  </a:t>
            </a:r>
            <a:endParaRPr lang="en-US" sz="4000" dirty="0"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299</TotalTime>
  <Words>382</Words>
  <Application>Microsoft Office PowerPoint</Application>
  <PresentationFormat>On-screen Show (4:3)</PresentationFormat>
  <Paragraphs>134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Slide 1</vt:lpstr>
      <vt:lpstr>प्रकरण क्रमांक -६ taNa vyavasqaapna </vt:lpstr>
      <vt:lpstr>taNa vyavasqaapna</vt:lpstr>
      <vt:lpstr>    taNa saM&amp;ocaI vyaa#yaa</vt:lpstr>
      <vt:lpstr>    taNaacaI vaOiSaYTyao</vt:lpstr>
      <vt:lpstr>  taNaacao p`kar</vt:lpstr>
      <vt:lpstr>  </vt:lpstr>
      <vt:lpstr>  taNaacaI karNao</vt:lpstr>
      <vt:lpstr>Slide 9</vt:lpstr>
      <vt:lpstr>    taNaacao pirNaama</vt:lpstr>
      <vt:lpstr>  kma-caa­yaaMcyaa kamaigarIvarIla pirNaama</vt:lpstr>
      <vt:lpstr>Slide 12</vt:lpstr>
      <vt:lpstr>saMGaTnaocyaa kamaigarIvar pirNaama</vt:lpstr>
      <vt:lpstr>   taNa inayaM~NaasaazI ]payayaaojanaa          ³taNaacao vyavasqaapna´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AaQauinak vyavasqaapna pQdtI</dc:title>
  <dc:creator>nice com</dc:creator>
  <cp:lastModifiedBy>win7</cp:lastModifiedBy>
  <cp:revision>51</cp:revision>
  <dcterms:created xsi:type="dcterms:W3CDTF">2017-03-02T13:07:04Z</dcterms:created>
  <dcterms:modified xsi:type="dcterms:W3CDTF">2022-01-27T07:36:40Z</dcterms:modified>
</cp:coreProperties>
</file>